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6" r:id="rId2"/>
    <p:sldMasterId id="2147483788" r:id="rId3"/>
    <p:sldMasterId id="2147483812" r:id="rId4"/>
    <p:sldMasterId id="2147483928" r:id="rId5"/>
    <p:sldMasterId id="2147483960" r:id="rId6"/>
    <p:sldMasterId id="2147484116" r:id="rId7"/>
    <p:sldMasterId id="2147484128" r:id="rId8"/>
  </p:sldMasterIdLst>
  <p:notesMasterIdLst>
    <p:notesMasterId r:id="rId26"/>
  </p:notesMasterIdLst>
  <p:sldIdLst>
    <p:sldId id="9924" r:id="rId9"/>
    <p:sldId id="9923" r:id="rId10"/>
    <p:sldId id="2146" r:id="rId11"/>
    <p:sldId id="9846" r:id="rId12"/>
    <p:sldId id="387" r:id="rId13"/>
    <p:sldId id="370" r:id="rId14"/>
    <p:sldId id="400" r:id="rId15"/>
    <p:sldId id="9937" r:id="rId16"/>
    <p:sldId id="9837" r:id="rId17"/>
    <p:sldId id="9980" r:id="rId18"/>
    <p:sldId id="9979" r:id="rId19"/>
    <p:sldId id="9885" r:id="rId20"/>
    <p:sldId id="9981" r:id="rId21"/>
    <p:sldId id="9902" r:id="rId22"/>
    <p:sldId id="9384" r:id="rId23"/>
    <p:sldId id="9828" r:id="rId24"/>
    <p:sldId id="9982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10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F385A-41BA-478A-AF40-EE388BA4354F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AE525-C807-438F-B928-E49A20156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3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AE525-C807-438F-B928-E49A201560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3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1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7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99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BD8FE-D580-49BB-BE5E-1C6E3C2C3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55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BD0E8-B34C-4DFF-B07D-39C7F361E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3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E9C0C-DBEC-458B-B258-4FCA18AD1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6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FE663-6966-4D89-B1EB-0727B8852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49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E0CD8-E939-431C-8394-7A4558894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87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14600-99AC-49A2-8D1E-F3ECE2C3F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58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456A2-2197-40F7-856F-802937D72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31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157D8-62AE-4715-A660-318CAA3BD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5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414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51EFD-AB7E-4A2E-AA15-7CCE2E765B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44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4EE93-D60D-4FE1-AD75-FE3D8C54F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0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16756-2A26-46C0-B10D-FCAECED93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03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05D5B-9F75-43C6-BB53-65189014A0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67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A4912-9617-4A74-8E49-0E02F11D72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618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AF0EB-977B-41B4-A602-495325CE36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81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5D769-02DB-4AB7-BE33-087B12A479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840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EF6B8-C7E5-4686-8BC9-B14BFFA807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449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74604-F9F8-4336-9DAA-00BFA3261B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871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46D6D-5035-45AB-B3AD-48C559FB91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1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336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17E59-82F6-454E-9ACB-8329E1AEC4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90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FFCB5-E2AC-4644-876B-2596FD8539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1846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742DB-E116-428B-B519-370F8769AE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01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4BC5C-61E4-4D02-A288-FD2E203CBB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922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9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4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0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22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0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4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2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5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6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3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4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8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9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6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709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5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27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913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149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8924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192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1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430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99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5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345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053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92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056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459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553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1508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0182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22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658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086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177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915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060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753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459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553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1508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0182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22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6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0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177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91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060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75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6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7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20FF92-1B1F-48BE-9D4E-4C3E53628F4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5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D50B8C-64E8-41A6-B64A-4BC22EE566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8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6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6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18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81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81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FB0A22-58FF-495A-8996-58047C465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459"/>
            <a:ext cx="9143999" cy="5156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C23F5-1509-44DA-8686-10C8E6ECF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4F3B98-BDCF-4D88-896F-173E24716E04}"/>
              </a:ext>
            </a:extLst>
          </p:cNvPr>
          <p:cNvSpPr txBox="1"/>
          <p:nvPr/>
        </p:nvSpPr>
        <p:spPr>
          <a:xfrm>
            <a:off x="1676400" y="2800350"/>
            <a:ext cx="7238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xuống</a:t>
            </a:r>
            <a:endParaRPr lang="en-US" sz="24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91306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FB0A22-58FF-495A-8996-58047C465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459"/>
            <a:ext cx="9143999" cy="5156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C23F5-1509-44DA-8686-10C8E6ECF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4F3B98-BDCF-4D88-896F-173E24716E04}"/>
              </a:ext>
            </a:extLst>
          </p:cNvPr>
          <p:cNvSpPr txBox="1"/>
          <p:nvPr/>
        </p:nvSpPr>
        <p:spPr>
          <a:xfrm>
            <a:off x="2743200" y="2724150"/>
            <a:ext cx="5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 Âm: Ga 20, 19-23</a:t>
            </a:r>
            <a:endParaRPr lang="en-US" sz="36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3990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259861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930A6C-DD1D-43A4-A960-E20D8644E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28760" cy="5129338"/>
          </a:xfrm>
        </p:spPr>
      </p:pic>
    </p:spTree>
    <p:extLst>
      <p:ext uri="{BB962C8B-B14F-4D97-AF65-F5344CB8AC3E}">
        <p14:creationId xmlns:p14="http://schemas.microsoft.com/office/powerpoint/2010/main" val="344952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8620" y="2190750"/>
            <a:ext cx="4953000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54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Dâng</a:t>
            </a:r>
            <a: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effectLst/>
                <a:cs typeface="Times New Roman" pitchFamily="18" charset="0"/>
              </a:rPr>
              <a:t>Lễ</a:t>
            </a:r>
            <a:endParaRPr lang="en-US" sz="5400" b="0" dirty="0">
              <a:solidFill>
                <a:srgbClr val="FFFF00"/>
              </a:solidFill>
              <a:effectLst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17244"/>
            <a:ext cx="4840565" cy="4326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57150"/>
            <a:ext cx="2176939" cy="341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46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657850"/>
          </a:xfrm>
        </p:spPr>
        <p:txBody>
          <a:bodyPr>
            <a:noAutofit/>
          </a:bodyPr>
          <a:lstStyle/>
          <a:p>
            <a:pPr marL="27432" indent="0" algn="ctr">
              <a:lnSpc>
                <a:spcPct val="120000"/>
              </a:lnSpc>
              <a:buNone/>
            </a:pPr>
            <a:r>
              <a:rPr lang="en-US" sz="1400" b="0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 </a:t>
            </a:r>
          </a:p>
          <a:p>
            <a:pPr marL="27432" indent="0" algn="ctr">
              <a:lnSpc>
                <a:spcPct val="120000"/>
              </a:lnSpc>
              <a:buNone/>
            </a:pP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Ca </a:t>
            </a: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Hiệp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06A73-6A91-49EF-AB5B-CED096DDFF4A}"/>
              </a:ext>
            </a:extLst>
          </p:cNvPr>
          <p:cNvSpPr txBox="1"/>
          <p:nvPr/>
        </p:nvSpPr>
        <p:spPr>
          <a:xfrm>
            <a:off x="457200" y="1581150"/>
            <a:ext cx="8229600" cy="299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" indent="0" algn="just">
              <a:lnSpc>
                <a:spcPct val="120000"/>
              </a:lnSpc>
              <a:buNone/>
            </a:pPr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Hết thảy mọi người đều được tràn đầy Chúa Thánh Thần, và ca tụng những kỳ công của Thiên Chúa – Alleluia.</a:t>
            </a:r>
            <a:endParaRPr lang="en-US" sz="4000" b="1" i="1" dirty="0">
              <a:solidFill>
                <a:srgbClr val="FFFF00"/>
              </a:solidFill>
              <a:effectLst/>
              <a:latin typeface="+mj-lt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21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2860" y="1809750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" pitchFamily="34" charset="0"/>
                <a:cs typeface="Times New Roman" pitchFamily="18" charset="0"/>
              </a:rPr>
              <a:t>Ca </a:t>
            </a:r>
            <a:r>
              <a:rPr lang="en-US" sz="6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" pitchFamily="34" charset="0"/>
                <a:cs typeface="Times New Roman" pitchFamily="18" charset="0"/>
              </a:rPr>
              <a:t>kết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" pitchFamily="34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" pitchFamily="34" charset="0"/>
                <a:cs typeface="Times New Roman" pitchFamily="18" charset="0"/>
              </a:rPr>
              <a:t>lễ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" pitchFamily="34" charset="0"/>
              <a:cs typeface="Times New Roman" pitchFamily="18" charset="0"/>
            </a:endParaRPr>
          </a:p>
          <a:p>
            <a:pPr algn="ctr"/>
            <a:r>
              <a:rPr lang="en-US" sz="8800" b="1" dirty="0">
                <a:solidFill>
                  <a:srgbClr val="FFFF00"/>
                </a:solidFill>
              </a:rPr>
              <a:t>NÀY CHÍNH CHÚA </a:t>
            </a:r>
          </a:p>
        </p:txBody>
      </p:sp>
    </p:spTree>
    <p:extLst>
      <p:ext uri="{BB962C8B-B14F-4D97-AF65-F5344CB8AC3E}">
        <p14:creationId xmlns:p14="http://schemas.microsoft.com/office/powerpoint/2010/main" val="3565395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FB0A22-58FF-495A-8996-58047C465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459"/>
            <a:ext cx="9143999" cy="5156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C23F5-1509-44DA-8686-10C8E6ECF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4F3B98-BDCF-4D88-896F-173E24716E04}"/>
              </a:ext>
            </a:extLst>
          </p:cNvPr>
          <p:cNvSpPr txBox="1"/>
          <p:nvPr/>
        </p:nvSpPr>
        <p:spPr>
          <a:xfrm>
            <a:off x="1676400" y="2800350"/>
            <a:ext cx="7238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24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cap="all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xuống</a:t>
            </a:r>
            <a:endParaRPr lang="en-US" sz="24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03551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0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3400" y="438150"/>
            <a:ext cx="7924800" cy="3943350"/>
          </a:xfrm>
        </p:spPr>
        <p:txBody>
          <a:bodyPr>
            <a:normAutofit/>
          </a:bodyPr>
          <a:lstStyle/>
          <a:p>
            <a:pPr marL="27432" indent="0" algn="ctr">
              <a:lnSpc>
                <a:spcPct val="120000"/>
              </a:lnSpc>
              <a:buNone/>
            </a:pPr>
            <a:r>
              <a:rPr lang="en-US" sz="7200" b="0" u="sng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Ca </a:t>
            </a:r>
            <a:r>
              <a:rPr lang="en-US" sz="7200" b="0" u="sng" dirty="0" err="1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nhập</a:t>
            </a:r>
            <a:r>
              <a:rPr lang="en-US" sz="7200" b="0" u="sng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7200" b="0" u="sng" dirty="0" err="1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ea typeface="Tahoma" pitchFamily="34" charset="0"/>
                <a:cs typeface="Times New Roman" pitchFamily="18" charset="0"/>
              </a:rPr>
              <a:t> </a:t>
            </a:r>
          </a:p>
          <a:p>
            <a:pPr marL="27432" indent="0" algn="just">
              <a:lnSpc>
                <a:spcPct val="120000"/>
              </a:lnSpc>
              <a:buNone/>
            </a:pPr>
            <a:r>
              <a:rPr lang="vi-VN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Thánh Thần Chúa tran hoà khắp vũ trụ, Người nắm giữ mọi sự và thông biết mọi lời – Alleluia.</a:t>
            </a:r>
            <a:endParaRPr lang="en-US" sz="4000" b="1" i="1" dirty="0">
              <a:solidFill>
                <a:srgbClr val="FFFF00"/>
              </a:solidFill>
              <a:effectLst/>
              <a:latin typeface="+mj-lt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3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 dirty="0">
              <a:solidFill>
                <a:srgbClr val="FFFF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41923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285750"/>
            <a:ext cx="8610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chemeClr val="bg1"/>
                </a:solidFill>
              </a:rPr>
              <a:t>Bài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đọc</a:t>
            </a:r>
            <a:r>
              <a:rPr lang="en-US" sz="3600" dirty="0">
                <a:solidFill>
                  <a:schemeClr val="bg1"/>
                </a:solidFill>
              </a:rPr>
              <a:t> 1.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2, 1-11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b="1" i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“Các vị được tràn đầy Chúa Thánh Thần và bắt đầu lên tiếng nói”.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chemeClr val="bg1"/>
                </a:solidFill>
              </a:rPr>
              <a:t>Bài trích sách Công vụ Tông Đồ.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4150"/>
            <a:ext cx="4724400" cy="243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505200" y="312807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200150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103, 1ab và 24ac. 29bc-30. 31 và 34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2190750"/>
            <a:ext cx="80772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sai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canh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tân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bộ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(c. 30).</a:t>
            </a:r>
            <a:endParaRPr lang="en-US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92464"/>
            <a:ext cx="9067800" cy="707887"/>
          </a:xfrm>
        </p:spPr>
        <p:txBody>
          <a:bodyPr>
            <a:normAutofit fontScale="90000"/>
          </a:bodyPr>
          <a:lstStyle/>
          <a:p>
            <a:pPr algn="l"/>
            <a:r>
              <a:rPr lang="vi-VN" sz="14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b="1" i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 một Thánh Thần, tất cả chúng ta được thanh tẩy để làm nên một thân thể”.</a:t>
            </a:r>
            <a:b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27070"/>
            <a:ext cx="4191000" cy="190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49F476-562C-46D2-AEA8-B23115EC346A}"/>
              </a:ext>
            </a:extLst>
          </p:cNvPr>
          <p:cNvSpPr txBox="1"/>
          <p:nvPr/>
        </p:nvSpPr>
        <p:spPr>
          <a:xfrm>
            <a:off x="2933700" y="12460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 ĐỌC 2: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28F1C-83BB-40EB-B6C8-B5A6856E3E20}"/>
              </a:ext>
            </a:extLst>
          </p:cNvPr>
          <p:cNvSpPr txBox="1"/>
          <p:nvPr/>
        </p:nvSpPr>
        <p:spPr>
          <a:xfrm>
            <a:off x="1943100" y="66675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12, 3b-7. 12-13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>
              <a:defRPr/>
            </a:pPr>
            <a:br>
              <a:rPr lang="en-US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2700338"/>
            <a:ext cx="4392612" cy="1101726"/>
          </a:xfrm>
        </p:spPr>
        <p:txBody>
          <a:bodyPr/>
          <a:lstStyle/>
          <a:p>
            <a:pPr eaLnBrk="1" hangingPunct="1">
              <a:lnSpc>
                <a:spcPct val="105000"/>
              </a:lnSpc>
              <a:defRPr/>
            </a:pPr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Ca </a:t>
            </a:r>
            <a:r>
              <a:rPr lang="en-US" sz="6000" b="1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Tiếp</a:t>
            </a:r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Liên</a:t>
            </a:r>
            <a:endParaRPr lang="en-US" sz="6000" b="1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23888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>
              <a:defRPr/>
            </a:pPr>
            <a:br>
              <a:rPr lang="en-US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C118F0-70E1-48A5-96BF-2302FEAD22F4}"/>
              </a:ext>
            </a:extLst>
          </p:cNvPr>
          <p:cNvSpPr txBox="1"/>
          <p:nvPr/>
        </p:nvSpPr>
        <p:spPr>
          <a:xfrm>
            <a:off x="685800" y="359093"/>
            <a:ext cx="8001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tràn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ngập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nhóm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lửa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sz="4400" b="1" u="sng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167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239</Words>
  <Application>Microsoft Office PowerPoint</Application>
  <PresentationFormat>On-screen Show (16:9)</PresentationFormat>
  <Paragraphs>29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Arial</vt:lpstr>
      <vt:lpstr>Calibri</vt:lpstr>
      <vt:lpstr>Helvetica Neue</vt:lpstr>
      <vt:lpstr>UTM American Sans</vt:lpstr>
      <vt:lpstr>Office Theme</vt:lpstr>
      <vt:lpstr>1_Default Design</vt:lpstr>
      <vt:lpstr>Default Design</vt:lpstr>
      <vt:lpstr>36_Default Design</vt:lpstr>
      <vt:lpstr>10_Office Theme</vt:lpstr>
      <vt:lpstr>11_Office Theme</vt:lpstr>
      <vt:lpstr>24_Office Theme</vt:lpstr>
      <vt:lpstr>8_Office Theme</vt:lpstr>
      <vt:lpstr>PowerPoint Presentation</vt:lpstr>
      <vt:lpstr>PowerPoint Presentation</vt:lpstr>
      <vt:lpstr>PowerPoint Presentation</vt:lpstr>
      <vt:lpstr> </vt:lpstr>
      <vt:lpstr>Bài đọc 1.  Cv 2, 1-11 “Các vị được tràn đầy Chúa Thánh Thần và bắt đầu lên tiếng nói”. Bài trích sách Công vụ Tông Đồ.</vt:lpstr>
      <vt:lpstr>Ðáp: Lạy Chúa, xin sai Thánh Thần Chúa đến, và xin canh tân bộ mặt trái đất (c. 30).</vt:lpstr>
      <vt:lpstr>“Trong một Thánh Thần, tất cả chúng ta được thanh tẩy để làm nên một thân thể”. </vt:lpstr>
      <vt:lpstr> </vt:lpstr>
      <vt:lpstr> </vt:lpstr>
      <vt:lpstr>PowerPoint Presentation</vt:lpstr>
      <vt:lpstr>PowerPoint Presentation</vt:lpstr>
      <vt:lpstr>KINH TIN KÍNH</vt:lpstr>
      <vt:lpstr>PowerPoint Presentation</vt:lpstr>
      <vt:lpstr>Ca Dâng Lễ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168</cp:revision>
  <dcterms:created xsi:type="dcterms:W3CDTF">2021-05-09T08:36:44Z</dcterms:created>
  <dcterms:modified xsi:type="dcterms:W3CDTF">2025-05-31T07:32:01Z</dcterms:modified>
</cp:coreProperties>
</file>