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4" r:id="rId2"/>
    <p:sldId id="257" r:id="rId3"/>
    <p:sldId id="258" r:id="rId4"/>
    <p:sldId id="260" r:id="rId5"/>
    <p:sldId id="261" r:id="rId6"/>
    <p:sldId id="275" r:id="rId7"/>
    <p:sldId id="313" r:id="rId8"/>
    <p:sldId id="287" r:id="rId9"/>
    <p:sldId id="292" r:id="rId10"/>
    <p:sldId id="284" r:id="rId11"/>
    <p:sldId id="282" r:id="rId12"/>
    <p:sldId id="283" r:id="rId13"/>
    <p:sldId id="306" r:id="rId14"/>
    <p:sldId id="314" r:id="rId15"/>
  </p:sldIdLst>
  <p:sldSz cx="9144000" cy="5143500" type="screen16x9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71E5F1-923A-41DF-A326-464730339D0C}" type="slidenum">
              <a:t>‹#›</a:t>
            </a:fld>
            <a:endParaRPr lang="en-US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090780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533396" y="763588"/>
            <a:ext cx="6705596" cy="377189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40" y="4777557"/>
            <a:ext cx="6217563" cy="45259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196" y="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196" y="9555480"/>
            <a:ext cx="3372837" cy="50256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F021F4E-B197-4692-8645-753E8A4C6D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933" marR="0" lvl="0" indent="-174933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en-US" sz="16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9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05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1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0575" y="965200"/>
            <a:ext cx="6191250" cy="3482975"/>
          </a:xfrm>
          <a:solidFill>
            <a:srgbClr val="4F81BD"/>
          </a:solidFill>
          <a:ln w="25402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1202042" y="4785119"/>
            <a:ext cx="5373361" cy="386423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8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443" y="1597493"/>
            <a:ext cx="7773122" cy="110279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2322" y="2914147"/>
            <a:ext cx="6400800" cy="1314495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344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983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41278" y="192261"/>
            <a:ext cx="1988637" cy="450299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672477" y="192261"/>
            <a:ext cx="5830561" cy="450299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7458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707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878" y="3305144"/>
            <a:ext cx="7771677" cy="1021787"/>
          </a:xfrm>
        </p:spPr>
        <p:txBody>
          <a:bodyPr anchor="t"/>
          <a:lstStyle>
            <a:lvl1pPr>
              <a:defRPr sz="3200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878" y="2179673"/>
            <a:ext cx="7771677" cy="1125480"/>
          </a:xfrm>
        </p:spPr>
        <p:txBody>
          <a:bodyPr anchor="b"/>
          <a:lstStyle>
            <a:lvl1pPr marL="0" indent="0">
              <a:buNone/>
              <a:defRPr sz="16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213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672477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720324" y="1336102"/>
            <a:ext cx="3909599" cy="335914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115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6297"/>
            <a:ext cx="8229600" cy="85652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922" y="1151403"/>
            <a:ext cx="403919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idx="2"/>
          </p:nvPr>
        </p:nvSpPr>
        <p:spPr>
          <a:xfrm>
            <a:off x="457922" y="1630969"/>
            <a:ext cx="403919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444" y="1151403"/>
            <a:ext cx="4042077" cy="479566"/>
          </a:xfrm>
        </p:spPr>
        <p:txBody>
          <a:bodyPr anchor="b"/>
          <a:lstStyle>
            <a:lvl1pPr marL="0" indent="0">
              <a:buNone/>
              <a:defRPr sz="19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idx="4"/>
          </p:nvPr>
        </p:nvSpPr>
        <p:spPr>
          <a:xfrm>
            <a:off x="4645444" y="1630969"/>
            <a:ext cx="4042077" cy="2963826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3187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354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2631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922" y="205218"/>
            <a:ext cx="3008156" cy="870572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3575523" y="205218"/>
            <a:ext cx="5111998" cy="4389577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922" y="1075791"/>
            <a:ext cx="3008156" cy="3519013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84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800" y="3600020"/>
            <a:ext cx="5486400" cy="425561"/>
          </a:xfrm>
        </p:spPr>
        <p:txBody>
          <a:bodyPr anchor="b"/>
          <a:lstStyle>
            <a:lvl1pPr>
              <a:defRPr sz="16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pic" idx="1"/>
          </p:nvPr>
        </p:nvSpPr>
        <p:spPr>
          <a:xfrm>
            <a:off x="1792800" y="459047"/>
            <a:ext cx="5486400" cy="3086959"/>
          </a:xfrm>
        </p:spPr>
        <p:txBody>
          <a:bodyPr/>
          <a:lstStyle>
            <a:lvl1pPr marL="0" indent="0">
              <a:buNone/>
              <a:defRPr sz="2600"/>
            </a:lvl1pPr>
          </a:lstStyle>
          <a:p>
            <a:pPr lvl="0"/>
            <a:endParaRPr lang="en-US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800" y="4025581"/>
            <a:ext cx="5486400" cy="603787"/>
          </a:xfrm>
        </p:spPr>
        <p:txBody>
          <a:bodyPr/>
          <a:lstStyle>
            <a:lvl1pPr marL="0" indent="0"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940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672038" y="192033"/>
            <a:ext cx="7808491" cy="85899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72038" y="1335654"/>
            <a:ext cx="7957721" cy="335934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/>
          <p:nvPr/>
        </p:nvSpPr>
        <p:spPr>
          <a:xfrm>
            <a:off x="657673" y="4815010"/>
            <a:ext cx="8486089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215" y="4959522"/>
            <a:ext cx="7340547" cy="65891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72886" tIns="36447" rIns="72886" bIns="36447" anchor="ctr" anchorCtr="1" compatLnSpc="0">
            <a:no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SzPct val="45000"/>
        <a:buFont typeface="StarSymbol"/>
        <a:buChar char=""/>
        <a:tabLst/>
        <a:defRPr lang="en-US" sz="1800" b="1" i="1" u="none" strike="noStrike" kern="0" cap="none" spc="0" baseline="0">
          <a:solidFill>
            <a:srgbClr val="FF9966"/>
          </a:solidFill>
          <a:uFillTx/>
          <a:latin typeface="Albany" pitchFamily="34"/>
          <a:ea typeface="Arial Unicode MS" pitchFamily="2"/>
          <a:cs typeface="Tahoma" pitchFamily="2"/>
        </a:defRPr>
      </a:lvl1pPr>
    </p:titleStyle>
    <p:bodyStyle>
      <a:lvl1pPr marL="431999" marR="0" lvl="0" indent="-323999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1pPr>
      <a:lvl2pPr marL="863998" marR="0" lvl="1" indent="-287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8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2pPr>
      <a:lvl3pPr marL="1295997" marR="0" lvl="2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4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3pPr>
      <a:lvl4pPr marL="1727996" marR="0" lvl="3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75000"/>
        <a:buFont typeface="StarSymbol"/>
        <a:buChar char="–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4pPr>
      <a:lvl5pPr marL="2159995" marR="0" lvl="4" indent="-215999" algn="l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Clr>
          <a:srgbClr val="E6E6E6"/>
        </a:buClr>
        <a:buSzPct val="45000"/>
        <a:buFont typeface="StarSymbol"/>
        <a:buChar char="●"/>
        <a:tabLst/>
        <a:defRPr lang="en-US" sz="2000" b="0" i="0" u="none" strike="noStrike" kern="0" cap="none" spc="0" baseline="0">
          <a:solidFill>
            <a:srgbClr val="E6E6E6"/>
          </a:solidFill>
          <a:uFillTx/>
          <a:latin typeface="Thorndale" pitchFamily="18"/>
          <a:ea typeface="Arial Unicode MS" pitchFamily="2"/>
          <a:cs typeface="Tahoma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418CA-7A09-4251-A78D-BCC89DB4E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DE724-0354-4D8C-8BD9-8018DEE3A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221768"/>
            <a:ext cx="1016313" cy="1016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F01B40-D7AC-4FCD-8C57-4C39A31DBF6E}"/>
              </a:ext>
            </a:extLst>
          </p:cNvPr>
          <p:cNvSpPr txBox="1"/>
          <p:nvPr/>
        </p:nvSpPr>
        <p:spPr>
          <a:xfrm>
            <a:off x="2525440" y="3400805"/>
            <a:ext cx="5921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II MÙA CHAY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62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D1D2B8-41DE-4597-A977-6FAD641A8BC5}"/>
              </a:ext>
            </a:extLst>
          </p:cNvPr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CA340E-9EEB-471A-9B11-1E3886AEF0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81A6EB-F194-40CB-8DCD-C51936976E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56B83D-A68C-4D8F-8389-803FA7056D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611C6C-E32C-4BEE-8FCE-91F48C1049FE}"/>
              </a:ext>
            </a:extLst>
          </p:cNvPr>
          <p:cNvSpPr txBox="1"/>
          <p:nvPr/>
        </p:nvSpPr>
        <p:spPr>
          <a:xfrm>
            <a:off x="3512956" y="2063918"/>
            <a:ext cx="52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LỄ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BE78D3-65CE-46F9-A1D9-2C45C098F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3" y="1186305"/>
            <a:ext cx="3563910" cy="356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28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23BA6D-69E3-42D6-86FD-7E5208EF7B54}"/>
              </a:ext>
            </a:extLst>
          </p:cNvPr>
          <p:cNvSpPr txBox="1"/>
          <p:nvPr/>
        </p:nvSpPr>
        <p:spPr>
          <a:xfrm>
            <a:off x="2514598" y="174510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606FA-EB6E-4C18-88E0-2959E4C9D701}"/>
              </a:ext>
            </a:extLst>
          </p:cNvPr>
          <p:cNvSpPr txBox="1"/>
          <p:nvPr/>
        </p:nvSpPr>
        <p:spPr>
          <a:xfrm>
            <a:off x="441013" y="1509921"/>
            <a:ext cx="826196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Này là con Ta yêu dấu, đẹp lòng Ta mọi đàng, các ngươi hãy nghe lời Người.</a:t>
            </a:r>
            <a:endParaRPr lang="vi-VN" sz="4400" b="1" i="0" dirty="0">
              <a:solidFill>
                <a:schemeClr val="bg1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214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549624" y="1708870"/>
            <a:ext cx="63401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KẾT LỄ</a:t>
            </a:r>
            <a:endParaRPr lang="en-US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48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418CA-7A09-4251-A78D-BCC89DB4E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DE724-0354-4D8C-8BD9-8018DEE3A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221768"/>
            <a:ext cx="1016313" cy="1016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F01B40-D7AC-4FCD-8C57-4C39A31DBF6E}"/>
              </a:ext>
            </a:extLst>
          </p:cNvPr>
          <p:cNvSpPr txBox="1"/>
          <p:nvPr/>
        </p:nvSpPr>
        <p:spPr>
          <a:xfrm>
            <a:off x="2525440" y="3400805"/>
            <a:ext cx="5921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II MÙA CHAY NĂM A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6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/>
          <p:nvPr/>
        </p:nvSpPr>
        <p:spPr>
          <a:xfrm>
            <a:off x="259280" y="1171366"/>
            <a:ext cx="8625439" cy="280076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algn="just"/>
            <a:r>
              <a:rPr lang="en-US" sz="4400" b="1" i="0" u="none" strike="noStrike" kern="1200" cap="none" spc="0" baseline="0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Tâm hồn tôi thưa cùng Chúa, mắt tôi tìm kiếm Chúa. Lạy Chúa, tôi tìm kiếm dung nhan Chúa. Xin đừng ẩn mặt xa tôi.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A7B9AF-A5E5-4DE2-917C-5A3A29380515}"/>
              </a:ext>
            </a:extLst>
          </p:cNvPr>
          <p:cNvSpPr txBox="1"/>
          <p:nvPr/>
        </p:nvSpPr>
        <p:spPr>
          <a:xfrm>
            <a:off x="2667000" y="170797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72828" y="770751"/>
            <a:ext cx="8998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"Abraham, người cha Dân Chúa, được kêu gọi"</a:t>
            </a: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C877E-1F27-4C65-8D10-EF8FA5CC291D}"/>
              </a:ext>
            </a:extLst>
          </p:cNvPr>
          <p:cNvSpPr txBox="1"/>
          <p:nvPr/>
        </p:nvSpPr>
        <p:spPr>
          <a:xfrm>
            <a:off x="0" y="151878"/>
            <a:ext cx="90711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>
                <a:solidFill>
                  <a:srgbClr val="3A3A3A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St 12, 1-4a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DD3A0B-07D5-4E35-A977-30E947C9B260}"/>
              </a:ext>
            </a:extLst>
          </p:cNvPr>
          <p:cNvSpPr txBox="1"/>
          <p:nvPr/>
        </p:nvSpPr>
        <p:spPr>
          <a:xfrm>
            <a:off x="463885" y="2284966"/>
            <a:ext cx="7069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Thế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88591D-F391-4231-BA51-FAA3CD35F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53" y="2992852"/>
            <a:ext cx="4348041" cy="2344857"/>
          </a:xfrm>
          <a:prstGeom prst="rect">
            <a:avLst/>
          </a:prstGeom>
        </p:spPr>
      </p:pic>
    </p:spTree>
  </p:cSld>
  <p:clrMapOvr>
    <a:masterClrMapping/>
  </p:clrMapOvr>
  <p:transition spd="med">
    <p:pull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/>
          <p:nvPr/>
        </p:nvSpPr>
        <p:spPr>
          <a:xfrm>
            <a:off x="612707" y="1715547"/>
            <a:ext cx="806334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vi-VN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Lạy Chúa, nguyện thương con theo lòng nhân hậu Chúa</a:t>
            </a:r>
            <a:endParaRPr lang="en-US" sz="4400" b="1" i="0" u="none" strike="noStrike" kern="1200" cap="none" spc="0" baseline="0" dirty="0">
              <a:ln w="1270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643994" y="145883"/>
            <a:ext cx="4248476" cy="9233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740572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i="0" u="none" strike="noStrike" kern="1200" cap="none" spc="0" baseline="0" dirty="0" err="1">
                <a:solidFill>
                  <a:srgbClr val="FFFF00"/>
                </a:solidFill>
                <a:uFillTx/>
                <a:latin typeface="Calibri"/>
              </a:rPr>
              <a:t>Đáp</a:t>
            </a:r>
            <a:r>
              <a:rPr lang="en-US" sz="5400" b="1" i="0" u="none" strike="noStrike" kern="1200" cap="none" spc="0" baseline="0" dirty="0">
                <a:solidFill>
                  <a:srgbClr val="FFFF00"/>
                </a:solidFill>
                <a:uFillTx/>
                <a:latin typeface="Calibri"/>
              </a:rPr>
              <a:t> 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1872A9-38BF-4BF8-9466-072F5E08A766}"/>
              </a:ext>
            </a:extLst>
          </p:cNvPr>
          <p:cNvSpPr txBox="1"/>
          <p:nvPr/>
        </p:nvSpPr>
        <p:spPr>
          <a:xfrm>
            <a:off x="1221898" y="1012572"/>
            <a:ext cx="73930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32, 4-5. 18-19. 20 và 22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9785" y="691798"/>
            <a:ext cx="8658774" cy="144655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just" defTabSz="740572" rtl="0" fontAlgn="auto" hangingPunct="0">
              <a:lnSpc>
                <a:spcPct val="100000"/>
              </a:lnSpc>
              <a:spcBef>
                <a:spcPts val="965"/>
              </a:spcBef>
              <a:spcAft>
                <a:spcPts val="805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"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Thiên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kêu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gọi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chiếu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soi </a:t>
            </a:r>
            <a:r>
              <a:rPr lang="en-US" sz="4400" b="1" i="1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chúng</a:t>
            </a:r>
            <a:r>
              <a:rPr lang="en-US" sz="4400" b="1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ta".</a:t>
            </a:r>
            <a:endParaRPr lang="en-US" sz="4400" b="1" i="0" u="none" strike="noStrike" kern="1200" cap="none" spc="0" baseline="0" dirty="0">
              <a:solidFill>
                <a:schemeClr val="bg1"/>
              </a:solidFill>
              <a:uFillTx/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896393-084D-4B4E-A270-99CEF18D03A3}"/>
              </a:ext>
            </a:extLst>
          </p:cNvPr>
          <p:cNvSpPr txBox="1"/>
          <p:nvPr/>
        </p:nvSpPr>
        <p:spPr>
          <a:xfrm>
            <a:off x="-145933" y="157586"/>
            <a:ext cx="86783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2 Tm 1, 8b-10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22D72C-AB6E-499E-B488-37CE59C98F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12" y="3215313"/>
            <a:ext cx="4167548" cy="2144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ECAEC9-9C65-4697-BC31-89BECEE643A7}"/>
              </a:ext>
            </a:extLst>
          </p:cNvPr>
          <p:cNvSpPr txBox="1"/>
          <p:nvPr/>
        </p:nvSpPr>
        <p:spPr>
          <a:xfrm>
            <a:off x="169785" y="2111085"/>
            <a:ext cx="81729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thứ hai của Thánh Phaolô Tông đồ gửi cho Ti-mô-thêu.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1CF996-EC85-4D87-A846-94F8105638D6}"/>
              </a:ext>
            </a:extLst>
          </p:cNvPr>
          <p:cNvSpPr txBox="1"/>
          <p:nvPr/>
        </p:nvSpPr>
        <p:spPr>
          <a:xfrm>
            <a:off x="886077" y="356519"/>
            <a:ext cx="73718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Câu Xướng Trước Phúc Âm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2868AD-E8B9-462B-B621-E55F03EA34A5}"/>
              </a:ext>
            </a:extLst>
          </p:cNvPr>
          <p:cNvSpPr txBox="1">
            <a:spLocks/>
          </p:cNvSpPr>
          <p:nvPr/>
        </p:nvSpPr>
        <p:spPr>
          <a:xfrm>
            <a:off x="304800" y="1116556"/>
            <a:ext cx="8534400" cy="3285704"/>
          </a:xfrm>
          <a:prstGeom prst="rect">
            <a:avLst/>
          </a:prstGeom>
        </p:spPr>
        <p:txBody>
          <a:bodyPr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StarSymbol"/>
              <a:buChar char=""/>
              <a:tabLst/>
              <a:defRPr lang="en-US" sz="1800" b="1" i="1" u="none" strike="noStrike" kern="0" cap="none" spc="0" baseline="0">
                <a:solidFill>
                  <a:srgbClr val="FF9966"/>
                </a:solidFill>
                <a:uFillTx/>
                <a:latin typeface="Albany" pitchFamily="34"/>
                <a:ea typeface="Arial Unicode MS" pitchFamily="2"/>
                <a:cs typeface="Tahoma" pitchFamily="2"/>
              </a:defRPr>
            </a:lvl1pPr>
          </a:lstStyle>
          <a:p>
            <a:pPr algn="just">
              <a:buNone/>
            </a:pPr>
            <a:r>
              <a:rPr lang="vi-VN" sz="44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Từ trong đám mây sáng chói, có tiếng Chúa Cha phán rằng: "Ðây là Con Ta yêu dấu, các ngươi hãy nghe lời Người".</a:t>
            </a:r>
            <a:endParaRPr lang="vi-VN" sz="44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62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A418CA-7A09-4251-A78D-BCC89DB4E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13DE724-0354-4D8C-8BD9-8018DEE3A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15" y="221768"/>
            <a:ext cx="1016313" cy="10163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9F01B40-D7AC-4FCD-8C57-4C39A31DBF6E}"/>
              </a:ext>
            </a:extLst>
          </p:cNvPr>
          <p:cNvSpPr txBox="1"/>
          <p:nvPr/>
        </p:nvSpPr>
        <p:spPr>
          <a:xfrm>
            <a:off x="4637462" y="3400805"/>
            <a:ext cx="3964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PHÚC ÂM: Mt 17, 1-9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412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9EDB0CD-6E63-4EA8-BF0E-B95655C41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16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7B172D-3B4B-4B31-8844-E74626F7A693}"/>
              </a:ext>
            </a:extLst>
          </p:cNvPr>
          <p:cNvSpPr txBox="1"/>
          <p:nvPr/>
        </p:nvSpPr>
        <p:spPr>
          <a:xfrm>
            <a:off x="1687189" y="1708870"/>
            <a:ext cx="6340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KINH TIN KÍNH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4823"/>
      </p:ext>
    </p:extLst>
  </p:cSld>
  <p:clrMapOvr>
    <a:masterClrMapping/>
  </p:clrMapOvr>
</p:sld>
</file>

<file path=ppt/theme/theme1.xml><?xml version="1.0" encoding="utf-8"?>
<a:theme xmlns:a="http://schemas.openxmlformats.org/drawingml/2006/main" name="lyt darkblue_n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2342</TotalTime>
  <Words>205</Words>
  <Application>Microsoft Office PowerPoint</Application>
  <PresentationFormat>On-screen Show (16:9)</PresentationFormat>
  <Paragraphs>22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Albany</vt:lpstr>
      <vt:lpstr>Arial</vt:lpstr>
      <vt:lpstr>Calibri</vt:lpstr>
      <vt:lpstr>Helvetica Neue</vt:lpstr>
      <vt:lpstr>Roboto</vt:lpstr>
      <vt:lpstr>StarSymbol</vt:lpstr>
      <vt:lpstr>Thorndale</vt:lpstr>
      <vt:lpstr>Times New Roman</vt:lpstr>
      <vt:lpstr>lyt darkblue_new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Quốc Văn Nguyễn</dc:creator>
  <cp:lastModifiedBy>PC</cp:lastModifiedBy>
  <cp:revision>74</cp:revision>
  <dcterms:created xsi:type="dcterms:W3CDTF">2018-11-13T15:52:26Z</dcterms:created>
  <dcterms:modified xsi:type="dcterms:W3CDTF">2026-02-24T08:06:31Z</dcterms:modified>
</cp:coreProperties>
</file>