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handoutMasterIdLst>
    <p:handoutMasterId r:id="rId17"/>
  </p:handoutMasterIdLst>
  <p:sldIdLst>
    <p:sldId id="274" r:id="rId2"/>
    <p:sldId id="257" r:id="rId3"/>
    <p:sldId id="258" r:id="rId4"/>
    <p:sldId id="260" r:id="rId5"/>
    <p:sldId id="261" r:id="rId6"/>
    <p:sldId id="275" r:id="rId7"/>
    <p:sldId id="313" r:id="rId8"/>
    <p:sldId id="287" r:id="rId9"/>
    <p:sldId id="292" r:id="rId10"/>
    <p:sldId id="284" r:id="rId11"/>
    <p:sldId id="282" r:id="rId12"/>
    <p:sldId id="283" r:id="rId13"/>
    <p:sldId id="306" r:id="rId14"/>
    <p:sldId id="314" r:id="rId15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689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8A418CA-7A09-4251-A78D-BCC89DB4ED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13DE724-0354-4D8C-8BD9-8018DEE3A0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615" y="221768"/>
            <a:ext cx="1016313" cy="101631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9F01B40-D7AC-4FCD-8C57-4C39A31DBF6E}"/>
              </a:ext>
            </a:extLst>
          </p:cNvPr>
          <p:cNvSpPr txBox="1"/>
          <p:nvPr/>
        </p:nvSpPr>
        <p:spPr>
          <a:xfrm>
            <a:off x="2525440" y="3400805"/>
            <a:ext cx="592191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II MÙA CHAY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D1D2B8-41DE-4597-A977-6FAD641A8BC5}"/>
              </a:ext>
            </a:extLst>
          </p:cNvPr>
          <p:cNvSpPr/>
          <p:nvPr/>
        </p:nvSpPr>
        <p:spPr>
          <a:xfrm>
            <a:off x="2438400" y="2114550"/>
            <a:ext cx="6248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 NGUYỆN TÍN HỮU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CA340E-9EEB-471A-9B11-1E3886AEF0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209550"/>
            <a:ext cx="2022605" cy="34861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A81A6EB-F194-40CB-8DCD-C51936976E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878596"/>
            <a:ext cx="1828799" cy="32649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56B83D-A68C-4D8F-8389-803FA7056D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74757"/>
            <a:ext cx="2743200" cy="131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9856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598" y="174510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441013" y="1509921"/>
            <a:ext cx="8261969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Này là con Ta yêu dấu, đẹp lòng Ta mọi đàng, các ngươi hãy nghe lời Người.</a:t>
            </a:r>
            <a:endParaRPr lang="vi-VN" sz="44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7B172D-3B4B-4B31-8844-E74626F7A693}"/>
              </a:ext>
            </a:extLst>
          </p:cNvPr>
          <p:cNvSpPr txBox="1"/>
          <p:nvPr/>
        </p:nvSpPr>
        <p:spPr>
          <a:xfrm>
            <a:off x="1549624" y="1708870"/>
            <a:ext cx="63401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2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KẾT LỄ</a:t>
            </a:r>
            <a:endParaRPr lang="en-US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4848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8A418CA-7A09-4251-A78D-BCC89DB4ED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13DE724-0354-4D8C-8BD9-8018DEE3A0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615" y="221768"/>
            <a:ext cx="1016313" cy="101631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9F01B40-D7AC-4FCD-8C57-4C39A31DBF6E}"/>
              </a:ext>
            </a:extLst>
          </p:cNvPr>
          <p:cNvSpPr txBox="1"/>
          <p:nvPr/>
        </p:nvSpPr>
        <p:spPr>
          <a:xfrm>
            <a:off x="2525440" y="3400805"/>
            <a:ext cx="592191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II MÙA CHAY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968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171366"/>
            <a:ext cx="8625439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Tâm hồn tôi thưa cùng Chúa, mắt tôi tìm kiếm Chúa. Lạy Chúa, tôi tìm kiếm dung nhan Chúa. Xin đừng ẩn mặt xa tôi.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67000" y="170797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72828" y="770751"/>
            <a:ext cx="8998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"Abraham, người cha Dân Chúa, được kêu gọi"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0" y="151878"/>
            <a:ext cx="90711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St 12, 1-4a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463885" y="2284966"/>
            <a:ext cx="70697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Sáng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Thế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753" y="2992852"/>
            <a:ext cx="4348041" cy="2344857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12707" y="1715547"/>
            <a:ext cx="8063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nguyện thương con theo lòng nhân hậu Chúa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21898" y="1012572"/>
            <a:ext cx="73930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32, 4-5. 18-19. 20 và 22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169785" y="691798"/>
            <a:ext cx="865877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"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kêu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gọi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chiếu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soi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ta".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ea typeface="Microsoft YaHei" pitchFamily="2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896393-084D-4B4E-A270-99CEF18D03A3}"/>
              </a:ext>
            </a:extLst>
          </p:cNvPr>
          <p:cNvSpPr txBox="1"/>
          <p:nvPr/>
        </p:nvSpPr>
        <p:spPr>
          <a:xfrm>
            <a:off x="-145933" y="157586"/>
            <a:ext cx="86783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2: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2 Tm 1, 8b-10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22D72C-AB6E-499E-B488-37CE59C98F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012" y="3215313"/>
            <a:ext cx="4167548" cy="214447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3ECAEC9-9C65-4697-BC31-89BECEE643A7}"/>
              </a:ext>
            </a:extLst>
          </p:cNvPr>
          <p:cNvSpPr txBox="1"/>
          <p:nvPr/>
        </p:nvSpPr>
        <p:spPr>
          <a:xfrm>
            <a:off x="169785" y="2111085"/>
            <a:ext cx="817295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thứ hai của Thánh Phaolô Tông đồ gửi cho Ti-mô-thêu.</a:t>
            </a:r>
            <a:endParaRPr lang="en-US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886077" y="356519"/>
            <a:ext cx="73718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400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Câu Xướng Trước Phúc Âm</a:t>
            </a:r>
            <a:endParaRPr lang="en-US" sz="4400" dirty="0">
              <a:solidFill>
                <a:srgbClr val="FFFF00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1116556"/>
            <a:ext cx="8534400" cy="3285704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>
              <a:buNone/>
            </a:pP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Từ trong đám mây sáng chói, có tiếng Chúa Cha phán rằng: "Ðây là Con Ta yêu dấu, các ngươi hãy nghe lời Người".</a:t>
            </a:r>
            <a:endParaRPr lang="vi-VN" sz="4400" u="sng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8A418CA-7A09-4251-A78D-BCC89DB4ED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13DE724-0354-4D8C-8BD9-8018DEE3A0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615" y="221768"/>
            <a:ext cx="1016313" cy="101631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9F01B40-D7AC-4FCD-8C57-4C39A31DBF6E}"/>
              </a:ext>
            </a:extLst>
          </p:cNvPr>
          <p:cNvSpPr txBox="1"/>
          <p:nvPr/>
        </p:nvSpPr>
        <p:spPr>
          <a:xfrm>
            <a:off x="4637462" y="3400805"/>
            <a:ext cx="39643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 ÂM: Mt 17, 1-9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4127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016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7B172D-3B4B-4B31-8844-E74626F7A693}"/>
              </a:ext>
            </a:extLst>
          </p:cNvPr>
          <p:cNvSpPr txBox="1"/>
          <p:nvPr/>
        </p:nvSpPr>
        <p:spPr>
          <a:xfrm>
            <a:off x="1687189" y="1708870"/>
            <a:ext cx="634011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KINH TIN KÍNH</a:t>
            </a:r>
            <a:endParaRPr lang="en-US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114823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2342</TotalTime>
  <Words>205</Words>
  <Application>Microsoft Office PowerPoint</Application>
  <PresentationFormat>On-screen Show (16:9)</PresentationFormat>
  <Paragraphs>22</Paragraphs>
  <Slides>14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Albany</vt:lpstr>
      <vt:lpstr>Arial</vt:lpstr>
      <vt:lpstr>Calibri</vt:lpstr>
      <vt:lpstr>Helvetica Neue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74</cp:revision>
  <dcterms:created xsi:type="dcterms:W3CDTF">2018-11-13T15:52:26Z</dcterms:created>
  <dcterms:modified xsi:type="dcterms:W3CDTF">2026-02-24T08:06:31Z</dcterms:modified>
</cp:coreProperties>
</file>