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828" r:id="rId4"/>
    <p:sldMasterId id="2147483840" r:id="rId5"/>
    <p:sldMasterId id="2147483932" r:id="rId6"/>
  </p:sldMasterIdLst>
  <p:sldIdLst>
    <p:sldId id="9755" r:id="rId7"/>
    <p:sldId id="402" r:id="rId8"/>
    <p:sldId id="385" r:id="rId9"/>
    <p:sldId id="263" r:id="rId10"/>
    <p:sldId id="390" r:id="rId11"/>
    <p:sldId id="389" r:id="rId12"/>
    <p:sldId id="9756" r:id="rId13"/>
    <p:sldId id="401" r:id="rId14"/>
    <p:sldId id="9700" r:id="rId15"/>
    <p:sldId id="9699" r:id="rId16"/>
    <p:sldId id="9698" r:id="rId17"/>
    <p:sldId id="9736" r:id="rId18"/>
    <p:sldId id="293" r:id="rId19"/>
    <p:sldId id="9757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 varScale="1">
        <p:scale>
          <a:sx n="83" d="100"/>
          <a:sy n="83" d="100"/>
        </p:scale>
        <p:origin x="96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51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0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5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30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52345"/>
      </p:ext>
    </p:extLst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71939"/>
      </p:ext>
    </p:extLst>
  </p:cSld>
  <p:clrMapOvr>
    <a:masterClrMapping/>
  </p:clrMapOvr>
  <p:transition spd="slow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41954"/>
      </p:ext>
    </p:extLst>
  </p:cSld>
  <p:clrMapOvr>
    <a:masterClrMapping/>
  </p:clrMapOvr>
  <p:transition spd="slow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17460"/>
      </p:ext>
    </p:extLst>
  </p:cSld>
  <p:clrMapOvr>
    <a:masterClrMapping/>
  </p:clrMapOvr>
  <p:transition spd="slow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63424"/>
      </p:ext>
    </p:extLst>
  </p:cSld>
  <p:clrMapOvr>
    <a:masterClrMapping/>
  </p:clrMapOvr>
  <p:transition spd="slow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73196"/>
      </p:ext>
    </p:extLst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51362"/>
      </p:ext>
    </p:extLst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58008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27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2990"/>
      </p:ext>
    </p:extLst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0086"/>
      </p:ext>
    </p:extLst>
  </p:cSld>
  <p:clrMapOvr>
    <a:masterClrMapping/>
  </p:clrMapOvr>
  <p:transition spd="slow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28602"/>
      </p:ext>
    </p:extLst>
  </p:cSld>
  <p:clrMapOvr>
    <a:masterClrMapping/>
  </p:clrMapOvr>
  <p:transition spd="slow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170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0680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235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047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3412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5723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27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9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3217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9564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0137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21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200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25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353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522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137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7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71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771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618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117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290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540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37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72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14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718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7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58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2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65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00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71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419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769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141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3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328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828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1566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730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0997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6476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4709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459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1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2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7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8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11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8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88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96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pPr algn="just"/>
            <a:endParaRPr lang="en-US" sz="46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94B19F-7D1E-4DFA-9F12-9D73942C0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0" y="-1"/>
            <a:ext cx="9156980" cy="51434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F37A74-51E1-4C94-9C50-45A4B65373FB}"/>
              </a:ext>
            </a:extLst>
          </p:cNvPr>
          <p:cNvSpPr txBox="1"/>
          <p:nvPr/>
        </p:nvSpPr>
        <p:spPr>
          <a:xfrm>
            <a:off x="4648200" y="343197"/>
            <a:ext cx="47429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 NHẬT II MÙA CHAY - C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01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230809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LỜI NGUYỆN TÍN HỮU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6200" y="971550"/>
            <a:ext cx="2048256" cy="2880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3028950"/>
            <a:ext cx="5674906" cy="235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58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45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5183" y="1133474"/>
            <a:ext cx="8458200" cy="2876552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Này là con Ta yêu dấu, đẹp lòng Ta mọi đàng, các ngươi hãy nghe lời Người.</a:t>
            </a:r>
            <a:endParaRPr lang="en-US" sz="6600" b="1" i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F9CD26-3905-472D-8436-E69E3D936651}"/>
              </a:ext>
            </a:extLst>
          </p:cNvPr>
          <p:cNvSpPr txBox="1"/>
          <p:nvPr/>
        </p:nvSpPr>
        <p:spPr>
          <a:xfrm>
            <a:off x="1981200" y="51435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306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7200" b="0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br>
              <a:rPr lang="en-US" sz="5400" b="0" i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65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pPr algn="just"/>
            <a:endParaRPr lang="en-US" sz="46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94B19F-7D1E-4DFA-9F12-9D73942C0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0" y="-1"/>
            <a:ext cx="9156980" cy="51434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F37A74-51E1-4C94-9C50-45A4B65373FB}"/>
              </a:ext>
            </a:extLst>
          </p:cNvPr>
          <p:cNvSpPr txBox="1"/>
          <p:nvPr/>
        </p:nvSpPr>
        <p:spPr>
          <a:xfrm>
            <a:off x="4648200" y="343197"/>
            <a:ext cx="47429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 NHẬT II MÙA CHAY - C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232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83791"/>
            <a:ext cx="8305800" cy="3181351"/>
          </a:xfrm>
        </p:spPr>
        <p:txBody>
          <a:bodyPr>
            <a:no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Tâm hồn tôi thưa cùng Chúa, mắt tôi tìm kiếm Chúa. Lạy Chúa, tôi tìm kiếm dung nhan Chúa. Xin đừng ẩn mặt xa tôi.</a:t>
            </a:r>
            <a:r>
              <a:rPr lang="vi-VN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8000" b="1" i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2634EF-A35B-4402-A25F-D4F442D1F80A}"/>
              </a:ext>
            </a:extLst>
          </p:cNvPr>
          <p:cNvSpPr txBox="1"/>
          <p:nvPr/>
        </p:nvSpPr>
        <p:spPr>
          <a:xfrm>
            <a:off x="1600200" y="51435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641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9550"/>
            <a:ext cx="5049493" cy="24174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2038350"/>
            <a:ext cx="838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u="sng" dirty="0" err="1">
                <a:solidFill>
                  <a:srgbClr val="FFFF00"/>
                </a:solidFill>
              </a:rPr>
              <a:t>Bài</a:t>
            </a:r>
            <a:r>
              <a:rPr lang="en-US" sz="4000" u="sng" dirty="0">
                <a:solidFill>
                  <a:srgbClr val="FFFF00"/>
                </a:solidFill>
              </a:rPr>
              <a:t> </a:t>
            </a:r>
            <a:r>
              <a:rPr lang="en-US" sz="4000" u="sng" dirty="0" err="1">
                <a:solidFill>
                  <a:srgbClr val="FFFF00"/>
                </a:solidFill>
              </a:rPr>
              <a:t>đọc</a:t>
            </a:r>
            <a:r>
              <a:rPr lang="en-US" sz="4000" u="sng" dirty="0">
                <a:solidFill>
                  <a:srgbClr val="FFFF00"/>
                </a:solidFill>
              </a:rPr>
              <a:t> 1:</a:t>
            </a:r>
            <a:r>
              <a:rPr lang="en-US" sz="4000" dirty="0">
                <a:solidFill>
                  <a:srgbClr val="FFFF00"/>
                </a:solidFill>
              </a:rPr>
              <a:t>  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St 15, 5-12. 17-18</a:t>
            </a:r>
            <a:endParaRPr lang="en-US" sz="4000" u="sng" dirty="0">
              <a:solidFill>
                <a:schemeClr val="bg1"/>
              </a:solidFill>
            </a:endParaRPr>
          </a:p>
          <a:p>
            <a:r>
              <a:rPr lang="vi-VN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“Thiên Chúa đã thiết lập giao ước với Abraham”. </a:t>
            </a:r>
            <a:endParaRPr lang="en-US" sz="4000" b="1" i="1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4000" b="0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Sáng</a:t>
            </a:r>
            <a:r>
              <a:rPr lang="en-US" sz="40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Thế</a:t>
            </a:r>
            <a:r>
              <a:rPr lang="en-US" sz="40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97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1885950"/>
            <a:ext cx="8153400" cy="2114552"/>
          </a:xfrm>
        </p:spPr>
        <p:txBody>
          <a:bodyPr>
            <a:normAutofit/>
          </a:bodyPr>
          <a:lstStyle/>
          <a:p>
            <a:pPr algn="just"/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xin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hãy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ở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cùng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trong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lúc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gian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truân</a:t>
            </a:r>
            <a:endParaRPr lang="en-US" b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E56C83-4B78-4F74-97FD-8D230FB66077}"/>
              </a:ext>
            </a:extLst>
          </p:cNvPr>
          <p:cNvSpPr txBox="1"/>
          <p:nvPr/>
        </p:nvSpPr>
        <p:spPr>
          <a:xfrm>
            <a:off x="228600" y="666750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CA:</a:t>
            </a:r>
          </a:p>
          <a:p>
            <a:pPr algn="ctr"/>
            <a:r>
              <a:rPr lang="da-DK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26, 1. 7-8a. 8b-9abc. 13-14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65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905"/>
            <a:ext cx="5526987" cy="26460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7700" y="2266950"/>
            <a:ext cx="78486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u="sng" dirty="0">
                <a:solidFill>
                  <a:srgbClr val="FFFF00"/>
                </a:solidFill>
              </a:rPr>
              <a:t>Bài đọc </a:t>
            </a:r>
            <a:r>
              <a:rPr lang="en-US" sz="3200" b="1" u="sng" dirty="0">
                <a:solidFill>
                  <a:srgbClr val="FFFF00"/>
                </a:solidFill>
              </a:rPr>
              <a:t>2: </a:t>
            </a:r>
            <a:r>
              <a:rPr lang="en-US" sz="3200" b="1" dirty="0">
                <a:solidFill>
                  <a:srgbClr val="FFFF00"/>
                </a:solidFill>
              </a:rPr>
              <a:t>  </a:t>
            </a:r>
            <a:r>
              <a:rPr lang="en-US" sz="32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Pl 3, 17 – 4, 1</a:t>
            </a:r>
            <a:endParaRPr lang="vi-VN" sz="3200" b="1" u="sng" dirty="0">
              <a:solidFill>
                <a:srgbClr val="FFFF00"/>
              </a:solidFill>
            </a:endParaRPr>
          </a:p>
          <a:p>
            <a:r>
              <a:rPr lang="vi-VN" sz="40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“Chúa Kitô sẽ biến đổi thân xác chúng ta nên giống thân xác hiển vinh của Người”. </a:t>
            </a:r>
            <a:endParaRPr lang="en-US" sz="4000" b="0" i="1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292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99" y="1047750"/>
            <a:ext cx="8305801" cy="3566160"/>
          </a:xfrm>
        </p:spPr>
        <p:txBody>
          <a:bodyPr>
            <a:no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Từ trong đám mây sáng chói có tiếng Chúa Cha phán rằng: “Ðây là Con Ta yêu dấu, các ngươi hãy nghe lời Người”.</a:t>
            </a:r>
            <a:endParaRPr lang="en-US" b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81" y="310280"/>
            <a:ext cx="91439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Câu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Xướng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Trước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Phúc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Âm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  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Mt 17, 5</a:t>
            </a:r>
            <a:endParaRPr lang="en-US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893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pPr algn="just"/>
            <a:endParaRPr lang="en-US" sz="46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94B19F-7D1E-4DFA-9F12-9D73942C0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56980" cy="51434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F37A74-51E1-4C94-9C50-45A4B65373FB}"/>
              </a:ext>
            </a:extLst>
          </p:cNvPr>
          <p:cNvSpPr txBox="1"/>
          <p:nvPr/>
        </p:nvSpPr>
        <p:spPr>
          <a:xfrm>
            <a:off x="4419600" y="3562350"/>
            <a:ext cx="3962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: Lc 9, 28b-36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312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pPr algn="just"/>
            <a:endParaRPr lang="en-US" sz="46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24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"/>
            <a:ext cx="9144000" cy="5143499"/>
          </a:xfrm>
        </p:spPr>
        <p:txBody>
          <a:bodyPr>
            <a:normAutofit/>
          </a:bodyPr>
          <a:lstStyle/>
          <a:p>
            <a:r>
              <a:rPr lang="en-US" sz="6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KINH TIN KÍNH</a:t>
            </a:r>
          </a:p>
        </p:txBody>
      </p:sp>
    </p:spTree>
    <p:extLst>
      <p:ext uri="{BB962C8B-B14F-4D97-AF65-F5344CB8AC3E}">
        <p14:creationId xmlns:p14="http://schemas.microsoft.com/office/powerpoint/2010/main" val="48719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211</Words>
  <Application>Microsoft Office PowerPoint</Application>
  <PresentationFormat>On-screen Show (16:9)</PresentationFormat>
  <Paragraphs>20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UTM American Sans</vt:lpstr>
      <vt:lpstr>Office Theme</vt:lpstr>
      <vt:lpstr>1_Office Theme</vt:lpstr>
      <vt:lpstr>4_Office Theme</vt:lpstr>
      <vt:lpstr>2_Office Theme</vt:lpstr>
      <vt:lpstr>10_Office Theme</vt:lpstr>
      <vt:lpstr>11_Office Theme</vt:lpstr>
      <vt:lpstr>PowerPoint Presentation</vt:lpstr>
      <vt:lpstr>Tâm hồn tôi thưa cùng Chúa, mắt tôi tìm kiếm Chúa. Lạy Chúa, tôi tìm kiếm dung nhan Chúa. Xin đừng ẩn mặt xa tôi..</vt:lpstr>
      <vt:lpstr>PowerPoint Presentation</vt:lpstr>
      <vt:lpstr>Ðáp: Lạy Chúa, xin hãy ở cùng con trong lúc gian truân</vt:lpstr>
      <vt:lpstr>PowerPoint Presentation</vt:lpstr>
      <vt:lpstr>Từ trong đám mây sáng chói có tiếng Chúa Cha phán rằng: “Ðây là Con Ta yêu dấu, các ngươi hãy nghe lời Người”.</vt:lpstr>
      <vt:lpstr>PowerPoint Presentation</vt:lpstr>
      <vt:lpstr>PowerPoint Presentation</vt:lpstr>
      <vt:lpstr>KINH TIN KÍNH</vt:lpstr>
      <vt:lpstr>PowerPoint Presentation</vt:lpstr>
      <vt:lpstr>PowerPoint Presentation</vt:lpstr>
      <vt:lpstr>Này là con Ta yêu dấu, đẹp lòng Ta mọi đàng, các ngươi hãy nghe lời Người.</vt:lpstr>
      <vt:lpstr> Ca Kết Lễ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 Nhập Lễ VÀO NHÀ CHÚA St: Minh Tâm</dc:title>
  <dc:creator>Hung Nam</dc:creator>
  <cp:lastModifiedBy>PC</cp:lastModifiedBy>
  <cp:revision>65</cp:revision>
  <dcterms:created xsi:type="dcterms:W3CDTF">2023-01-29T22:00:16Z</dcterms:created>
  <dcterms:modified xsi:type="dcterms:W3CDTF">2025-03-06T22:11:47Z</dcterms:modified>
</cp:coreProperties>
</file>