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324" r:id="rId6"/>
    <p:sldId id="275" r:id="rId7"/>
    <p:sldId id="328" r:id="rId8"/>
    <p:sldId id="287" r:id="rId9"/>
    <p:sldId id="284" r:id="rId10"/>
    <p:sldId id="282" r:id="rId11"/>
    <p:sldId id="283" r:id="rId12"/>
    <p:sldId id="306" r:id="rId13"/>
    <p:sldId id="329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5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5AA3E-70F1-44D8-80D2-56FBCBF5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52BC7-0CB3-4870-A522-0C0B5F86B587}"/>
              </a:ext>
            </a:extLst>
          </p:cNvPr>
          <p:cNvSpPr txBox="1"/>
          <p:nvPr/>
        </p:nvSpPr>
        <p:spPr>
          <a:xfrm>
            <a:off x="2508532" y="3046314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9C4CE-273F-4507-B62A-24466A4B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472622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943951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 hãy xỏ ngón tay vào đây, hãy nhìn xem những vết đinh, và đừng cứng lòng nữa, nhưng hãy tin – Allêluia.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5AA3E-70F1-44D8-80D2-56FBCBF5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52BC7-0CB3-4870-A522-0C0B5F86B587}"/>
              </a:ext>
            </a:extLst>
          </p:cNvPr>
          <p:cNvSpPr txBox="1"/>
          <p:nvPr/>
        </p:nvSpPr>
        <p:spPr>
          <a:xfrm>
            <a:off x="2508532" y="3046314"/>
            <a:ext cx="6530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 PHỤC SINH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9C4CE-273F-4507-B62A-24466A4B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472622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896597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Như trẻ sơ sinh, anh em hãy ao ước sự thiêng liêng không phôi pha, để nhờ đó anh em lớn lên trong ơn cứu độ – Allêluia.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6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859764"/>
            <a:ext cx="8957883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Tất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kẻ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tin,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đều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hợp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với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nhau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làm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chung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2, 42-47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3017130"/>
            <a:ext cx="85020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vụ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5" y="3662121"/>
            <a:ext cx="3131618" cy="1688851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28891" y="1658903"/>
            <a:ext cx="8063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 cảm tạ Chúa, vì Chúa hảo tâm, vì đức từ bi của Người muôn thuở</a:t>
            </a:r>
            <a:endParaRPr lang="en-US" sz="60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117, 2-4. 13-15. 22-24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210393" y="859764"/>
            <a:ext cx="8650386" cy="255454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“Nhờ việc Ðức Giêsu Kitô từ cõi chết sống lại, Người đã tái sinh chúng ta để chúng ta hy vọng được sống”.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1, 3-9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186117" y="3263423"/>
            <a:ext cx="57858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nhất của Thánh Phêrô Tông đồ.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41" y="3592863"/>
            <a:ext cx="3260042" cy="175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25069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154218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799" y="923659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Tôma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vì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xem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tin.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ai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thấy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tin”. – </a:t>
            </a:r>
            <a:r>
              <a:rPr lang="vi-VN" sz="440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vi-VN" sz="4400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5AA3E-70F1-44D8-80D2-56FBCBF5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17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52BC7-0CB3-4870-A522-0C0B5F86B587}"/>
              </a:ext>
            </a:extLst>
          </p:cNvPr>
          <p:cNvSpPr txBox="1"/>
          <p:nvPr/>
        </p:nvSpPr>
        <p:spPr>
          <a:xfrm>
            <a:off x="2929318" y="2997762"/>
            <a:ext cx="5300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 Ga 20, 19-31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9C4CE-273F-4507-B62A-24466A4B9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7" y="472622"/>
            <a:ext cx="1016313" cy="10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2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241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85</cp:revision>
  <dcterms:created xsi:type="dcterms:W3CDTF">2018-11-13T15:52:26Z</dcterms:created>
  <dcterms:modified xsi:type="dcterms:W3CDTF">2026-04-01T01:46:39Z</dcterms:modified>
</cp:coreProperties>
</file>