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04" r:id="rId2"/>
    <p:sldMasterId id="2147483828" r:id="rId3"/>
    <p:sldMasterId id="2147483840" r:id="rId4"/>
    <p:sldMasterId id="2147483848" r:id="rId5"/>
    <p:sldMasterId id="2147483856" r:id="rId6"/>
  </p:sldMasterIdLst>
  <p:sldIdLst>
    <p:sldId id="256" r:id="rId7"/>
    <p:sldId id="358" r:id="rId8"/>
    <p:sldId id="369" r:id="rId9"/>
    <p:sldId id="387" r:id="rId10"/>
    <p:sldId id="370" r:id="rId11"/>
    <p:sldId id="400" r:id="rId12"/>
    <p:sldId id="463" r:id="rId13"/>
    <p:sldId id="466" r:id="rId14"/>
    <p:sldId id="461" r:id="rId15"/>
    <p:sldId id="403" r:id="rId16"/>
    <p:sldId id="413" r:id="rId17"/>
    <p:sldId id="414" r:id="rId18"/>
    <p:sldId id="422" r:id="rId19"/>
    <p:sldId id="433" r:id="rId20"/>
    <p:sldId id="465" r:id="rId2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80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890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366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4179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9677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0973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8301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9589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4311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3041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7841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624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6895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5212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2602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460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5820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9197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0580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4183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6918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6494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729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3074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6902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1189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6666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9397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7059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6AECE-F762-405E-A9F9-80749D3B17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360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6BCFC-0261-44C7-B52D-A98F9B981B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207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82164-64AF-4813-9BBB-7A12F931FA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095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09D22-BAB0-4F79-B0C6-3A5AD06398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846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6C1C5-E091-4325-A7FB-826ADBD54A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2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39528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115E5-8745-4216-9AE1-5F2F4097CA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707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ACC6D-1749-434E-8C30-49D0F452E8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579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6AECE-F762-405E-A9F9-80749D3B17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7222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6BCFC-0261-44C7-B52D-A98F9B981B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7464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82164-64AF-4813-9BBB-7A12F931FA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63419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09D22-BAB0-4F79-B0C6-3A5AD06398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86489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6C1C5-E091-4325-A7FB-826ADBD54A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3484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115E5-8745-4216-9AE1-5F2F4097CA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1165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ACC6D-1749-434E-8C30-49D0F452E8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21311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504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0443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13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152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050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350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000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600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074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024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21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65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458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186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828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522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Relationship Id="rId9" Type="http://schemas.openxmlformats.org/officeDocument/2006/relationships/image" Target="../media/image1.jp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FBA4A0-73B6-49E7-A441-BC8F089A94F0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820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770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6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66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defRPr sz="1400" b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63BCF7-B196-4513-AC8D-3A0C7964A06D}" type="slidenum">
              <a:rPr 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993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defRPr sz="1400" b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63BCF7-B196-4513-AC8D-3A0C7964A06D}" type="slidenum">
              <a:rPr 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064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168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9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pPr algn="just"/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22DBB3-B8C5-46D8-BC38-8B49CE9B26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3126DEC-47AE-4640-B5E8-9AFA4F65C4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38150"/>
            <a:ext cx="990600" cy="9906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AC7E024-22FE-4C3A-BF6F-AB80D623A2B0}"/>
              </a:ext>
            </a:extLst>
          </p:cNvPr>
          <p:cNvSpPr txBox="1"/>
          <p:nvPr/>
        </p:nvSpPr>
        <p:spPr>
          <a:xfrm>
            <a:off x="1524000" y="176540"/>
            <a:ext cx="5867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1" i="0" cap="all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CHÚA NHẬT TUẦN III PHỤC SINH</a:t>
            </a:r>
            <a:endParaRPr lang="en-US" sz="2800" b="1" i="0" dirty="0">
              <a:solidFill>
                <a:srgbClr val="FFFF00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5033985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r>
              <a:rPr lang="en-US" sz="6000" b="0" dirty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KINH TIN KÍNH</a:t>
            </a:r>
          </a:p>
        </p:txBody>
      </p:sp>
    </p:spTree>
    <p:extLst>
      <p:ext uri="{BB962C8B-B14F-4D97-AF65-F5344CB8AC3E}">
        <p14:creationId xmlns:p14="http://schemas.microsoft.com/office/powerpoint/2010/main" val="4041302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878596"/>
            <a:ext cx="1828799" cy="32649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774757"/>
            <a:ext cx="2743200" cy="131330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124200" y="2114550"/>
            <a:ext cx="5562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rgbClr val="C00000"/>
                </a:solidFill>
              </a:rPr>
              <a:t>LỜI NGUYỆN TÍN HỮU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-154324"/>
            <a:ext cx="2021736" cy="3686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90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1400" y="1"/>
            <a:ext cx="5334000" cy="5143499"/>
          </a:xfrm>
        </p:spPr>
        <p:txBody>
          <a:bodyPr/>
          <a:lstStyle/>
          <a:p>
            <a:r>
              <a:rPr lang="en-US" sz="6000" dirty="0">
                <a:solidFill>
                  <a:srgbClr val="C00000"/>
                </a:solidFill>
              </a:rPr>
              <a:t>Ca </a:t>
            </a:r>
            <a:r>
              <a:rPr lang="en-US" sz="6000" dirty="0" err="1">
                <a:solidFill>
                  <a:srgbClr val="C00000"/>
                </a:solidFill>
              </a:rPr>
              <a:t>Dâng</a:t>
            </a:r>
            <a:r>
              <a:rPr lang="en-US" sz="6000" dirty="0">
                <a:solidFill>
                  <a:srgbClr val="C00000"/>
                </a:solidFill>
              </a:rPr>
              <a:t> </a:t>
            </a:r>
            <a:r>
              <a:rPr lang="en-US" sz="6000" dirty="0" err="1">
                <a:solidFill>
                  <a:srgbClr val="C00000"/>
                </a:solidFill>
              </a:rPr>
              <a:t>Lễ</a:t>
            </a:r>
            <a:br>
              <a:rPr lang="en-US" sz="6000" dirty="0">
                <a:solidFill>
                  <a:srgbClr val="C00000"/>
                </a:solidFill>
              </a:rPr>
            </a:br>
            <a:endParaRPr lang="en-US" i="1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-95250"/>
            <a:ext cx="435292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4560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76200" y="457200"/>
            <a:ext cx="9144000" cy="1123950"/>
          </a:xfrm>
        </p:spPr>
        <p:txBody>
          <a:bodyPr/>
          <a:lstStyle/>
          <a:p>
            <a:r>
              <a:rPr lang="en-US" sz="6000" dirty="0">
                <a:solidFill>
                  <a:srgbClr val="C00000"/>
                </a:solidFill>
              </a:rPr>
              <a:t>Ca </a:t>
            </a:r>
            <a:r>
              <a:rPr lang="en-US" sz="6000" dirty="0" err="1">
                <a:solidFill>
                  <a:srgbClr val="C00000"/>
                </a:solidFill>
              </a:rPr>
              <a:t>Nguyện</a:t>
            </a:r>
            <a:r>
              <a:rPr lang="en-US" sz="6000" dirty="0">
                <a:solidFill>
                  <a:srgbClr val="C00000"/>
                </a:solidFill>
              </a:rPr>
              <a:t> </a:t>
            </a:r>
            <a:r>
              <a:rPr lang="en-US" sz="6000" dirty="0" err="1">
                <a:solidFill>
                  <a:srgbClr val="C00000"/>
                </a:solidFill>
              </a:rPr>
              <a:t>Hiệp</a:t>
            </a:r>
            <a:r>
              <a:rPr lang="en-US" sz="6000" dirty="0">
                <a:solidFill>
                  <a:srgbClr val="C00000"/>
                </a:solidFill>
              </a:rPr>
              <a:t> </a:t>
            </a:r>
            <a:r>
              <a:rPr lang="en-US" sz="6000" dirty="0" err="1">
                <a:solidFill>
                  <a:srgbClr val="C00000"/>
                </a:solidFill>
              </a:rPr>
              <a:t>Lễ</a:t>
            </a:r>
            <a:endParaRPr lang="en-US" i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FBF290-4444-4063-8694-9B186C774C95}"/>
              </a:ext>
            </a:extLst>
          </p:cNvPr>
          <p:cNvSpPr txBox="1"/>
          <p:nvPr/>
        </p:nvSpPr>
        <p:spPr>
          <a:xfrm>
            <a:off x="762000" y="1962150"/>
            <a:ext cx="8077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Các môn đệ đã nhận ra Chúa Giêsu khi Người bẻ bánh – Alleluia.</a:t>
            </a:r>
            <a:endParaRPr lang="en-US" sz="4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4163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r>
              <a:rPr lang="en-US" sz="6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 </a:t>
            </a:r>
            <a:r>
              <a:rPr lang="en-US" sz="6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6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Lễ</a:t>
            </a:r>
            <a:br>
              <a:rPr lang="en-US" dirty="0">
                <a:solidFill>
                  <a:srgbClr val="C00000"/>
                </a:solidFill>
              </a:rPr>
            </a:br>
            <a:endParaRPr lang="en-US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1388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pPr algn="just"/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22DBB3-B8C5-46D8-BC38-8B49CE9B26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3126DEC-47AE-4640-B5E8-9AFA4F65C4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38150"/>
            <a:ext cx="990600" cy="9906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AC7E024-22FE-4C3A-BF6F-AB80D623A2B0}"/>
              </a:ext>
            </a:extLst>
          </p:cNvPr>
          <p:cNvSpPr txBox="1"/>
          <p:nvPr/>
        </p:nvSpPr>
        <p:spPr>
          <a:xfrm>
            <a:off x="1524000" y="176540"/>
            <a:ext cx="5867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1" i="0" cap="all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CHÚA NHẬT TUẦN III PHỤC SINH</a:t>
            </a:r>
            <a:endParaRPr lang="en-US" sz="2800" b="1" i="0" dirty="0">
              <a:solidFill>
                <a:srgbClr val="FFFF00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065071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85750"/>
            <a:ext cx="9144000" cy="1066800"/>
          </a:xfrm>
        </p:spPr>
        <p:txBody>
          <a:bodyPr>
            <a:normAutofit fontScale="90000"/>
          </a:bodyPr>
          <a:lstStyle/>
          <a:p>
            <a:r>
              <a:rPr lang="en-US" sz="6600" dirty="0">
                <a:solidFill>
                  <a:srgbClr val="C00000"/>
                </a:solidFill>
              </a:rPr>
              <a:t>Ca </a:t>
            </a:r>
            <a:r>
              <a:rPr lang="en-US" sz="6600" dirty="0" err="1">
                <a:solidFill>
                  <a:srgbClr val="C00000"/>
                </a:solidFill>
              </a:rPr>
              <a:t>Nhập</a:t>
            </a:r>
            <a:r>
              <a:rPr lang="en-US" sz="6600" dirty="0">
                <a:solidFill>
                  <a:srgbClr val="C00000"/>
                </a:solidFill>
              </a:rPr>
              <a:t> </a:t>
            </a:r>
            <a:r>
              <a:rPr lang="en-US" sz="6600" dirty="0" err="1">
                <a:solidFill>
                  <a:srgbClr val="C00000"/>
                </a:solidFill>
              </a:rPr>
              <a:t>Lễ</a:t>
            </a:r>
            <a:endParaRPr lang="en-US" i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971FBE-6D28-4023-82EF-9752E196DAC8}"/>
              </a:ext>
            </a:extLst>
          </p:cNvPr>
          <p:cNvSpPr txBox="1"/>
          <p:nvPr/>
        </p:nvSpPr>
        <p:spPr>
          <a:xfrm>
            <a:off x="723900" y="1200150"/>
            <a:ext cx="81153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Toàn thể đất nước hãy reo mừng Thiên Chúa, hãy ca ngợi vinh quang danh Người, hãy kính dâng Người lời khen ngợi hiển vinh – Alleluia.</a:t>
            </a:r>
            <a:endParaRPr lang="en-US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095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br>
              <a:rPr lang="en-US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7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KINH VINH DANH</a:t>
            </a:r>
          </a:p>
        </p:txBody>
      </p:sp>
    </p:spTree>
    <p:extLst>
      <p:ext uri="{BB962C8B-B14F-4D97-AF65-F5344CB8AC3E}">
        <p14:creationId xmlns:p14="http://schemas.microsoft.com/office/powerpoint/2010/main" val="278929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"/>
            <a:ext cx="8001000" cy="2571750"/>
          </a:xfrm>
        </p:spPr>
        <p:txBody>
          <a:bodyPr>
            <a:normAutofit/>
          </a:bodyPr>
          <a:lstStyle/>
          <a:p>
            <a:pPr algn="l"/>
            <a:r>
              <a:rPr lang="en-US" sz="3600" dirty="0" err="1">
                <a:solidFill>
                  <a:srgbClr val="C00000"/>
                </a:solidFill>
              </a:rPr>
              <a:t>Bài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đọc</a:t>
            </a:r>
            <a:r>
              <a:rPr lang="en-US" sz="3600" dirty="0">
                <a:solidFill>
                  <a:srgbClr val="C00000"/>
                </a:solidFill>
              </a:rPr>
              <a:t> 1. </a:t>
            </a:r>
            <a:r>
              <a:rPr lang="en-US" sz="3200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Cv</a:t>
            </a:r>
            <a:r>
              <a:rPr lang="en-US" sz="32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5, 27b-32. 40b-41</a:t>
            </a:r>
            <a:br>
              <a:rPr lang="en-US" sz="3600" dirty="0">
                <a:solidFill>
                  <a:srgbClr val="C00000"/>
                </a:solidFill>
              </a:rPr>
            </a:br>
            <a:r>
              <a:rPr lang="en-US" sz="4000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“</a:t>
            </a:r>
            <a:r>
              <a:rPr lang="en-US" sz="4000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Chúng</a:t>
            </a:r>
            <a:r>
              <a:rPr lang="en-US" sz="4000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tôi</a:t>
            </a:r>
            <a:r>
              <a:rPr lang="en-US" sz="4000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là</a:t>
            </a:r>
            <a:r>
              <a:rPr lang="en-US" sz="4000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chứng</a:t>
            </a:r>
            <a:r>
              <a:rPr lang="en-US" sz="4000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nhân</a:t>
            </a:r>
            <a:r>
              <a:rPr lang="en-US" sz="4000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các</a:t>
            </a:r>
            <a:r>
              <a:rPr lang="en-US" sz="4000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lời</a:t>
            </a:r>
            <a:r>
              <a:rPr lang="en-US" sz="4000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đó</a:t>
            </a:r>
            <a:r>
              <a:rPr lang="en-US" sz="4000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cùng</a:t>
            </a:r>
            <a:r>
              <a:rPr lang="en-US" sz="4000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với</a:t>
            </a:r>
            <a:r>
              <a:rPr lang="en-US" sz="4000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Thánh</a:t>
            </a:r>
            <a:r>
              <a:rPr lang="en-US" sz="4000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Thần</a:t>
            </a:r>
            <a:r>
              <a:rPr lang="en-US" sz="4000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”.</a:t>
            </a:r>
            <a:br>
              <a:rPr lang="en-US" sz="4000" b="1" i="1" dirty="0">
                <a:solidFill>
                  <a:srgbClr val="C00000"/>
                </a:solidFill>
              </a:rPr>
            </a:br>
            <a:r>
              <a:rPr lang="vi-VN" sz="3600" dirty="0">
                <a:solidFill>
                  <a:srgbClr val="C00000"/>
                </a:solidFill>
              </a:rPr>
              <a:t>Bài trích sách Công vụ Tông Đồ.</a:t>
            </a:r>
            <a:endParaRPr lang="en-US" sz="3600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723861"/>
            <a:ext cx="4724400" cy="243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720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4F4D4D6-AC79-488D-900A-1681B63EEB5E}"/>
              </a:ext>
            </a:extLst>
          </p:cNvPr>
          <p:cNvSpPr txBox="1"/>
          <p:nvPr/>
        </p:nvSpPr>
        <p:spPr>
          <a:xfrm>
            <a:off x="2133600" y="666750"/>
            <a:ext cx="45796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</a:rPr>
              <a:t>Đáp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</a:rPr>
              <a:t> ca: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F3F226-75E0-46B7-AC2C-BFC9C8919B3F}"/>
              </a:ext>
            </a:extLst>
          </p:cNvPr>
          <p:cNvSpPr txBox="1"/>
          <p:nvPr/>
        </p:nvSpPr>
        <p:spPr>
          <a:xfrm>
            <a:off x="495300" y="1374636"/>
            <a:ext cx="8153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Tv 29, 2 </a:t>
            </a:r>
            <a:r>
              <a:rPr lang="en-US" sz="3600" b="0" i="0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và</a:t>
            </a:r>
            <a:r>
              <a:rPr lang="en-US" sz="3600" b="0" i="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4. 5 </a:t>
            </a:r>
            <a:r>
              <a:rPr lang="en-US" sz="3600" b="0" i="0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và</a:t>
            </a:r>
            <a:r>
              <a:rPr lang="en-US" sz="3600" b="0" i="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6. 11 </a:t>
            </a:r>
            <a:r>
              <a:rPr lang="en-US" sz="3600" b="0" i="0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và</a:t>
            </a:r>
            <a:r>
              <a:rPr lang="en-US" sz="3600" b="0" i="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12a </a:t>
            </a:r>
            <a:r>
              <a:rPr lang="en-US" sz="3600" b="0" i="0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và</a:t>
            </a:r>
            <a:r>
              <a:rPr lang="en-US" sz="3600" b="0" i="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13b</a:t>
            </a:r>
            <a:endParaRPr lang="en-US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6ACB84B-87EF-477B-BB0C-008A186F17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209801"/>
            <a:ext cx="7467600" cy="2266949"/>
          </a:xfrm>
        </p:spPr>
        <p:txBody>
          <a:bodyPr>
            <a:normAutofit/>
          </a:bodyPr>
          <a:lstStyle/>
          <a:p>
            <a:pPr algn="just"/>
            <a:r>
              <a:rPr lang="vi-VN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Ðáp: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Lạy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, con ca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tụng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vì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đã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giải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thoát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con (c. 2a).</a:t>
            </a:r>
            <a:endParaRPr lang="en-US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017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" y="514350"/>
            <a:ext cx="8915400" cy="2286001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err="1">
                <a:solidFill>
                  <a:srgbClr val="C00000"/>
                </a:solidFill>
              </a:rPr>
              <a:t>Bài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đọc</a:t>
            </a:r>
            <a:r>
              <a:rPr lang="en-US" sz="3600" dirty="0">
                <a:solidFill>
                  <a:srgbClr val="C00000"/>
                </a:solidFill>
              </a:rPr>
              <a:t> 2. </a:t>
            </a:r>
            <a:r>
              <a:rPr lang="en-US" sz="3600" b="0" i="0" dirty="0" err="1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Kh</a:t>
            </a:r>
            <a:r>
              <a:rPr lang="en-US" sz="3600" b="0" i="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5, 11-14</a:t>
            </a:r>
            <a:br>
              <a:rPr lang="en-US" sz="3600" dirty="0">
                <a:solidFill>
                  <a:srgbClr val="C00000"/>
                </a:solidFill>
              </a:rPr>
            </a:br>
            <a:r>
              <a:rPr lang="en-US" sz="4000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“</a:t>
            </a:r>
            <a:r>
              <a:rPr lang="en-US" sz="4000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Chiên</a:t>
            </a:r>
            <a:r>
              <a:rPr lang="en-US" sz="4000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Con </a:t>
            </a:r>
            <a:r>
              <a:rPr lang="en-US" sz="4000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đã</a:t>
            </a:r>
            <a:r>
              <a:rPr lang="en-US" sz="4000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bị</a:t>
            </a:r>
            <a:r>
              <a:rPr lang="en-US" sz="4000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giết</a:t>
            </a:r>
            <a:r>
              <a:rPr lang="en-US" sz="4000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4000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xứng</a:t>
            </a:r>
            <a:r>
              <a:rPr lang="en-US" sz="4000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đáng</a:t>
            </a:r>
            <a:r>
              <a:rPr lang="en-US" sz="4000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lãnh</a:t>
            </a:r>
            <a:r>
              <a:rPr lang="en-US" sz="4000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nhận</a:t>
            </a:r>
            <a:r>
              <a:rPr lang="en-US" sz="4000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quyền</a:t>
            </a:r>
            <a:r>
              <a:rPr lang="en-US" sz="4000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năng</a:t>
            </a:r>
            <a:r>
              <a:rPr lang="en-US" sz="4000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, …</a:t>
            </a:r>
            <a:r>
              <a:rPr lang="en-US" sz="4000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vinh</a:t>
            </a:r>
            <a:r>
              <a:rPr lang="en-US" sz="4000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quang</a:t>
            </a:r>
            <a:r>
              <a:rPr lang="en-US" sz="4000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và</a:t>
            </a:r>
            <a:r>
              <a:rPr lang="en-US" sz="4000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lời</a:t>
            </a:r>
            <a:r>
              <a:rPr lang="en-US" sz="4000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chúc</a:t>
            </a:r>
            <a:r>
              <a:rPr lang="en-US" sz="4000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tụng</a:t>
            </a:r>
            <a:r>
              <a:rPr lang="en-US" sz="4000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”.</a:t>
            </a:r>
            <a:br>
              <a:rPr lang="en-US" sz="4000" i="1" dirty="0">
                <a:solidFill>
                  <a:srgbClr val="002060"/>
                </a:solidFill>
              </a:rPr>
            </a:br>
            <a:r>
              <a:rPr lang="vi-VN" sz="3600" dirty="0">
                <a:solidFill>
                  <a:srgbClr val="C00000"/>
                </a:solidFill>
              </a:rPr>
              <a:t>Bài trích </a:t>
            </a:r>
            <a:r>
              <a:rPr lang="en-US" sz="3600" dirty="0" err="1">
                <a:solidFill>
                  <a:srgbClr val="C00000"/>
                </a:solidFill>
              </a:rPr>
              <a:t>sách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Khải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huyền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của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thánh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Gioa</a:t>
            </a:r>
            <a:r>
              <a:rPr lang="en-US" sz="3600" dirty="0">
                <a:solidFill>
                  <a:srgbClr val="C00000"/>
                </a:solidFill>
              </a:rPr>
              <a:t>-an </a:t>
            </a:r>
            <a:r>
              <a:rPr lang="en-US" sz="3600" dirty="0" err="1">
                <a:solidFill>
                  <a:srgbClr val="C00000"/>
                </a:solidFill>
              </a:rPr>
              <a:t>tông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đồ</a:t>
            </a:r>
            <a:r>
              <a:rPr lang="en-US" sz="3600" dirty="0">
                <a:solidFill>
                  <a:srgbClr val="C00000"/>
                </a:solidFill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020013"/>
            <a:ext cx="4191000" cy="2156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575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4F4D4D6-AC79-488D-900A-1681B63EEB5E}"/>
              </a:ext>
            </a:extLst>
          </p:cNvPr>
          <p:cNvSpPr txBox="1"/>
          <p:nvPr/>
        </p:nvSpPr>
        <p:spPr>
          <a:xfrm>
            <a:off x="2133600" y="666750"/>
            <a:ext cx="45796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Alleluia:</a:t>
            </a:r>
            <a:r>
              <a:rPr lang="en-US" sz="40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4000" b="1" i="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Ga 10, 27</a:t>
            </a:r>
            <a:endParaRPr lang="en-US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6ACB84B-87EF-477B-BB0C-008A186F17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1733550"/>
            <a:ext cx="8153400" cy="2266949"/>
          </a:xfrm>
        </p:spPr>
        <p:txBody>
          <a:bodyPr>
            <a:normAutofit fontScale="90000"/>
          </a:bodyPr>
          <a:lstStyle/>
          <a:p>
            <a:pPr algn="just"/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Alleluia, alleluia! –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phán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: “Con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chiên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Ta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thì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nghe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tiếng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Ta; Ta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biết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chúng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và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chúng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theo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Ta”. – Alleluia.</a:t>
            </a:r>
            <a:endParaRPr lang="en-US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662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pPr algn="just"/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22DBB3-B8C5-46D8-BC38-8B49CE9B26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3126DEC-47AE-4640-B5E8-9AFA4F65C4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38150"/>
            <a:ext cx="990600" cy="9906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AC7E024-22FE-4C3A-BF6F-AB80D623A2B0}"/>
              </a:ext>
            </a:extLst>
          </p:cNvPr>
          <p:cNvSpPr txBox="1"/>
          <p:nvPr/>
        </p:nvSpPr>
        <p:spPr>
          <a:xfrm>
            <a:off x="2400300" y="176540"/>
            <a:ext cx="4343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1" i="0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Phúc</a:t>
            </a:r>
            <a:r>
              <a:rPr lang="en-US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Âm</a:t>
            </a:r>
            <a:r>
              <a:rPr lang="en-US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: Ga 21, 1-19</a:t>
            </a:r>
            <a:endParaRPr lang="en-US" sz="2800" b="1" i="0" dirty="0">
              <a:solidFill>
                <a:srgbClr val="FFFF00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649343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pPr algn="just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0833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239</Words>
  <Application>Microsoft Office PowerPoint</Application>
  <PresentationFormat>On-screen Show (16:9)</PresentationFormat>
  <Paragraphs>21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Helvetica Neue</vt:lpstr>
      <vt:lpstr>UTM American Sans</vt:lpstr>
      <vt:lpstr>Office Theme</vt:lpstr>
      <vt:lpstr>12_Office Theme</vt:lpstr>
      <vt:lpstr>14_Office Theme</vt:lpstr>
      <vt:lpstr>36_Default Design</vt:lpstr>
      <vt:lpstr>37_Default Design</vt:lpstr>
      <vt:lpstr>23_Office Theme</vt:lpstr>
      <vt:lpstr>PowerPoint Presentation</vt:lpstr>
      <vt:lpstr>Ca Nhập Lễ</vt:lpstr>
      <vt:lpstr> </vt:lpstr>
      <vt:lpstr>Bài đọc 1. Cv 5, 27b-32. 40b-41 “Chúng tôi là chứng nhân các lời đó cùng với Thánh Thần”. Bài trích sách Công vụ Tông Đồ.</vt:lpstr>
      <vt:lpstr>Ðáp: Lạy Chúa, con ca tụng Chúa vì đã giải thoát con (c. 2a).</vt:lpstr>
      <vt:lpstr>Bài đọc 2. Kh 5, 11-14 “Chiên Con đã bị giết, xứng đáng lãnh nhận quyền năng, …vinh quang và lời chúc tụng”. Bài trích sách Khải huyền của thánh Gioa-an tông đồ.</vt:lpstr>
      <vt:lpstr>Alleluia, alleluia! – Chúa phán: “Con chiên Ta thì nghe tiếng Ta; Ta biết chúng và chúng theo Ta”. – Alleluia.</vt:lpstr>
      <vt:lpstr>PowerPoint Presentation</vt:lpstr>
      <vt:lpstr>PowerPoint Presentation</vt:lpstr>
      <vt:lpstr>KINH TIN KÍNH</vt:lpstr>
      <vt:lpstr>PowerPoint Presentation</vt:lpstr>
      <vt:lpstr>Ca Dâng Lễ </vt:lpstr>
      <vt:lpstr>Ca Nguyện Hiệp Lễ</vt:lpstr>
      <vt:lpstr>Ca Kết Lễ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Hùng Nam</dc:creator>
  <cp:lastModifiedBy>PC</cp:lastModifiedBy>
  <cp:revision>13</cp:revision>
  <dcterms:created xsi:type="dcterms:W3CDTF">2025-03-12T05:53:40Z</dcterms:created>
  <dcterms:modified xsi:type="dcterms:W3CDTF">2025-04-26T17:53:55Z</dcterms:modified>
</cp:coreProperties>
</file>