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09" r:id="rId8"/>
    <p:sldId id="287" r:id="rId9"/>
    <p:sldId id="292" r:id="rId10"/>
    <p:sldId id="284" r:id="rId11"/>
    <p:sldId id="282" r:id="rId12"/>
    <p:sldId id="283" r:id="rId13"/>
    <p:sldId id="310"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A63DB1-D96C-4623-9CD3-C48F8F6CF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D420A700-3ABF-44A0-8BDA-65B53806EA4F}"/>
              </a:ext>
            </a:extLst>
          </p:cNvPr>
          <p:cNvSpPr txBox="1"/>
          <p:nvPr/>
        </p:nvSpPr>
        <p:spPr>
          <a:xfrm>
            <a:off x="2194396" y="3099881"/>
            <a:ext cx="6949604"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IX THƯỜNG NIÊN NĂM A</a:t>
            </a:r>
            <a:endParaRPr lang="en-US" sz="2800" b="1" dirty="0">
              <a:solidFill>
                <a:srgbClr val="FFFF00"/>
              </a:solidFill>
            </a:endParaRPr>
          </a:p>
        </p:txBody>
      </p:sp>
      <p:pic>
        <p:nvPicPr>
          <p:cNvPr id="10" name="Picture 9">
            <a:extLst>
              <a:ext uri="{FF2B5EF4-FFF2-40B4-BE49-F238E27FC236}">
                <a16:creationId xmlns:a16="http://schemas.microsoft.com/office/drawing/2014/main" id="{F1CCFE26-4047-4479-A1E7-F6AC6B3FC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189" y="356050"/>
            <a:ext cx="945739" cy="94573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5" y="1267160"/>
            <a:ext cx="8261969"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A63DB1-D96C-4623-9CD3-C48F8F6CF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D420A700-3ABF-44A0-8BDA-65B53806EA4F}"/>
              </a:ext>
            </a:extLst>
          </p:cNvPr>
          <p:cNvSpPr txBox="1"/>
          <p:nvPr/>
        </p:nvSpPr>
        <p:spPr>
          <a:xfrm>
            <a:off x="2194396" y="3099881"/>
            <a:ext cx="6949604"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IX THƯỜNG NIÊN NĂM A</a:t>
            </a:r>
            <a:endParaRPr lang="en-US" sz="2800" b="1" dirty="0">
              <a:solidFill>
                <a:srgbClr val="FFFF00"/>
              </a:solidFill>
            </a:endParaRPr>
          </a:p>
        </p:txBody>
      </p:sp>
      <p:pic>
        <p:nvPicPr>
          <p:cNvPr id="10" name="Picture 9">
            <a:extLst>
              <a:ext uri="{FF2B5EF4-FFF2-40B4-BE49-F238E27FC236}">
                <a16:creationId xmlns:a16="http://schemas.microsoft.com/office/drawing/2014/main" id="{F1CCFE26-4047-4479-A1E7-F6AC6B3FC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189" y="356050"/>
            <a:ext cx="945739" cy="945739"/>
          </a:xfrm>
          <a:prstGeom prst="rect">
            <a:avLst/>
          </a:prstGeom>
        </p:spPr>
      </p:pic>
    </p:spTree>
    <p:extLst>
      <p:ext uri="{BB962C8B-B14F-4D97-AF65-F5344CB8AC3E}">
        <p14:creationId xmlns:p14="http://schemas.microsoft.com/office/powerpoint/2010/main" val="180400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91825"/>
            <a:ext cx="8625439" cy="4154984"/>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“Ta đặt trước mặt các ngươi sự chúc phúc và sự chúc dữ”.</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11, 18. 26-28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78025" y="2131354"/>
            <a:ext cx="6224798"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Đệ</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Nhị</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Luật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8906" y="3012146"/>
            <a:ext cx="4312266" cy="2325564"/>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en-US" sz="4400" b="0" i="0" dirty="0">
                <a:solidFill>
                  <a:srgbClr val="333333"/>
                </a:solidFill>
                <a:effectLst/>
                <a:latin typeface="Arial" panose="020B0604020202020204" pitchFamily="34" charset="0"/>
              </a:rPr>
              <a:t> </a:t>
            </a:r>
            <a:r>
              <a:rPr lang="en-US" sz="4400" b="0" i="0" dirty="0" err="1">
                <a:solidFill>
                  <a:schemeClr val="bg1"/>
                </a:solidFill>
                <a:effectLst/>
                <a:latin typeface="Arial" panose="020B0604020202020204" pitchFamily="34" charset="0"/>
              </a:rPr>
              <a:t>Lạy</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Chúa</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xin</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Chúa</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trở</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thành</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núi</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đá</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cho</a:t>
            </a:r>
            <a:r>
              <a:rPr lang="en-US" sz="4400" b="0" i="0" dirty="0">
                <a:solidFill>
                  <a:schemeClr val="bg1"/>
                </a:solidFill>
                <a:effectLst/>
                <a:latin typeface="Arial" panose="020B0604020202020204" pitchFamily="34" charset="0"/>
              </a:rPr>
              <a:t> con </a:t>
            </a:r>
            <a:r>
              <a:rPr lang="en-US" sz="4400" b="0" i="0" dirty="0" err="1">
                <a:solidFill>
                  <a:schemeClr val="bg1"/>
                </a:solidFill>
                <a:effectLst/>
                <a:latin typeface="Arial" panose="020B0604020202020204" pitchFamily="34" charset="0"/>
              </a:rPr>
              <a:t>trú</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ẩn</a:t>
            </a:r>
            <a:r>
              <a:rPr lang="en-US" sz="4400" b="0" i="0" dirty="0">
                <a:solidFill>
                  <a:schemeClr val="bg1"/>
                </a:solidFill>
                <a:effectLst/>
                <a:latin typeface="Arial" panose="020B0604020202020204" pitchFamily="34" charset="0"/>
              </a:rPr>
              <a:t> (c. 3b).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94300" y="980203"/>
            <a:ext cx="8347863"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30, 2-3a. 3bc-4. 17 </a:t>
            </a:r>
            <a:r>
              <a:rPr lang="en-US" sz="3600" b="0" i="0" dirty="0" err="1">
                <a:solidFill>
                  <a:schemeClr val="bg1"/>
                </a:solidFill>
                <a:effectLst/>
                <a:latin typeface="Arial" panose="020B0604020202020204" pitchFamily="34" charset="0"/>
              </a:rPr>
              <a:t>và</a:t>
            </a:r>
            <a:r>
              <a:rPr lang="en-US" sz="3600" b="0" i="0" dirty="0">
                <a:solidFill>
                  <a:schemeClr val="bg1"/>
                </a:solidFill>
                <a:effectLst/>
                <a:latin typeface="Arial" panose="020B0604020202020204" pitchFamily="34" charset="0"/>
              </a:rPr>
              <a:t> 25</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“Con người nhờ đức tin mà được công chính hoá, chứ không phải nhờ việc làm theo lề luật”.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Rm 3, 21-25a. 28</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5872" y="3669871"/>
            <a:ext cx="3285515" cy="1690608"/>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242613" y="3426613"/>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Lc 19, 38</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tụng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Ðức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Vua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Ðấng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danh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đến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bình</a:t>
            </a:r>
            <a:r>
              <a:rPr lang="en-US" sz="4400" i="0" dirty="0">
                <a:solidFill>
                  <a:schemeClr val="bg1"/>
                </a:solidFill>
                <a:effectLst/>
                <a:latin typeface="Arial" panose="020B0604020202020204" pitchFamily="34" charset="0"/>
              </a:rPr>
              <a:t> an </a:t>
            </a:r>
            <a:r>
              <a:rPr lang="en-US" sz="4400" i="0" dirty="0" err="1">
                <a:solidFill>
                  <a:schemeClr val="bg1"/>
                </a:solidFill>
                <a:effectLst/>
                <a:latin typeface="Arial" panose="020B0604020202020204" pitchFamily="34" charset="0"/>
              </a:rPr>
              <a:t>trên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quang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trên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các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tầng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trời</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A63DB1-D96C-4623-9CD3-C48F8F6CF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D420A700-3ABF-44A0-8BDA-65B53806EA4F}"/>
              </a:ext>
            </a:extLst>
          </p:cNvPr>
          <p:cNvSpPr txBox="1"/>
          <p:nvPr/>
        </p:nvSpPr>
        <p:spPr>
          <a:xfrm>
            <a:off x="4371153" y="3043236"/>
            <a:ext cx="4700018"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7, 21-27</a:t>
            </a:r>
            <a:endParaRPr lang="en-US" sz="3200" b="1" dirty="0">
              <a:solidFill>
                <a:srgbClr val="FFFF00"/>
              </a:solidFill>
            </a:endParaRPr>
          </a:p>
        </p:txBody>
      </p:sp>
      <p:pic>
        <p:nvPicPr>
          <p:cNvPr id="10" name="Picture 9">
            <a:extLst>
              <a:ext uri="{FF2B5EF4-FFF2-40B4-BE49-F238E27FC236}">
                <a16:creationId xmlns:a16="http://schemas.microsoft.com/office/drawing/2014/main" id="{F1CCFE26-4047-4479-A1E7-F6AC6B3FC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189" y="356050"/>
            <a:ext cx="945739" cy="945739"/>
          </a:xfrm>
          <a:prstGeom prst="rect">
            <a:avLst/>
          </a:prstGeom>
        </p:spPr>
      </p:pic>
    </p:spTree>
    <p:extLst>
      <p:ext uri="{BB962C8B-B14F-4D97-AF65-F5344CB8AC3E}">
        <p14:creationId xmlns:p14="http://schemas.microsoft.com/office/powerpoint/2010/main" val="184637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1372</TotalTime>
  <Words>249</Words>
  <Application>Microsoft Office PowerPoint</Application>
  <PresentationFormat>On-screen Show (16:9)</PresentationFormat>
  <Paragraphs>21</Paragraphs>
  <Slides>13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Albany</vt:lpstr>
      <vt:lpstr>Arial</vt:lpstr>
      <vt:lpstr>Calibri</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2026-05-20T22:38:35Z</dcterms:modified>
</cp:coreProperties>
</file>