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4" r:id="rId2"/>
    <p:sldId id="321" r:id="rId3"/>
    <p:sldId id="257" r:id="rId4"/>
    <p:sldId id="258" r:id="rId5"/>
    <p:sldId id="260" r:id="rId6"/>
    <p:sldId id="324" r:id="rId7"/>
    <p:sldId id="275" r:id="rId8"/>
    <p:sldId id="322" r:id="rId9"/>
    <p:sldId id="287" r:id="rId10"/>
    <p:sldId id="284" r:id="rId11"/>
    <p:sldId id="282" r:id="rId12"/>
    <p:sldId id="283" r:id="rId13"/>
    <p:sldId id="306" r:id="rId14"/>
    <p:sldId id="323" r:id="rId15"/>
  </p:sldIdLst>
  <p:sldSz cx="9144000" cy="5143500" type="screen16x9"/>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3372837" cy="502563"/>
          </a:xfrm>
          <a:prstGeom prst="rect">
            <a:avLst/>
          </a:prstGeom>
          <a:noFill/>
          <a:ln>
            <a:noFill/>
          </a:ln>
        </p:spPr>
        <p:txBody>
          <a:bodyPr vert="horz" wrap="none" lIns="90004" tIns="44997" rIns="90004" bIns="44997" anchor="t"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3" name="Date Placeholder 2"/>
          <p:cNvSpPr txBox="1">
            <a:spLocks noGrp="1"/>
          </p:cNvSpPr>
          <p:nvPr>
            <p:ph type="dt" sz="quarter" idx="1"/>
          </p:nvPr>
        </p:nvSpPr>
        <p:spPr>
          <a:xfrm>
            <a:off x="4399196" y="0"/>
            <a:ext cx="3372837" cy="502563"/>
          </a:xfrm>
          <a:prstGeom prst="rect">
            <a:avLst/>
          </a:prstGeom>
          <a:noFill/>
          <a:ln>
            <a:noFill/>
          </a:ln>
        </p:spPr>
        <p:txBody>
          <a:bodyPr vert="horz" wrap="none" lIns="90004" tIns="44997" rIns="90004" bIns="44997" anchor="t"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4" name="Footer Placeholder 3"/>
          <p:cNvSpPr txBox="1">
            <a:spLocks noGrp="1"/>
          </p:cNvSpPr>
          <p:nvPr>
            <p:ph type="ftr" sz="quarter" idx="2"/>
          </p:nvPr>
        </p:nvSpPr>
        <p:spPr>
          <a:xfrm>
            <a:off x="0" y="9555480"/>
            <a:ext cx="3372837" cy="502563"/>
          </a:xfrm>
          <a:prstGeom prst="rect">
            <a:avLst/>
          </a:prstGeom>
          <a:noFill/>
          <a:ln>
            <a:noFill/>
          </a:ln>
        </p:spPr>
        <p:txBody>
          <a:bodyPr vert="horz" wrap="none" lIns="90004" tIns="44997" rIns="90004" bIns="44997" anchor="b" anchorCtr="0" compatLnSpc="0">
            <a:noAutofit/>
          </a:bodyPr>
          <a:lstStyle/>
          <a:p>
            <a:pPr marL="0" marR="0" lvl="0" indent="0" algn="l"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en-US" sz="1400" b="0" i="0" u="none" strike="noStrike" kern="1200" cap="none" spc="0" baseline="0">
              <a:solidFill>
                <a:srgbClr val="000000"/>
              </a:solidFill>
              <a:uFillTx/>
              <a:latin typeface="Arial" pitchFamily="18"/>
              <a:ea typeface="Microsoft YaHei" pitchFamily="2"/>
              <a:cs typeface="Mangal" pitchFamily="2"/>
            </a:endParaRPr>
          </a:p>
        </p:txBody>
      </p:sp>
      <p:sp>
        <p:nvSpPr>
          <p:cNvPr id="5" name="Slide Number Placeholder 4"/>
          <p:cNvSpPr txBox="1">
            <a:spLocks noGrp="1"/>
          </p:cNvSpPr>
          <p:nvPr>
            <p:ph type="sldNum" sz="quarter" idx="3"/>
          </p:nvPr>
        </p:nvSpPr>
        <p:spPr>
          <a:xfrm>
            <a:off x="4399196" y="9555480"/>
            <a:ext cx="3372837" cy="502563"/>
          </a:xfrm>
          <a:prstGeom prst="rect">
            <a:avLst/>
          </a:prstGeom>
          <a:noFill/>
          <a:ln>
            <a:noFill/>
          </a:ln>
        </p:spPr>
        <p:txBody>
          <a:bodyPr vert="horz" wrap="none" lIns="90004" tIns="44997" rIns="90004" bIns="44997" anchor="b" anchorCtr="0" compatLnSpc="0">
            <a:noAutofit/>
          </a:bodyPr>
          <a:lstStyle/>
          <a:p>
            <a:pPr marL="0" marR="0" lvl="0" indent="0" algn="r" defTabSz="740572"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D971E5F1-923A-41DF-A326-464730339D0C}" type="slidenum">
              <a:t>‹#›</a:t>
            </a:fld>
            <a:endParaRPr lang="en-US" sz="1400" b="0" i="0" u="none" strike="noStrike" kern="1200" cap="none" spc="0" baseline="0">
              <a:solidFill>
                <a:srgbClr val="000000"/>
              </a:solidFill>
              <a:uFillTx/>
              <a:latin typeface="Arial" pitchFamily="18"/>
              <a:ea typeface="Microsoft YaHei" pitchFamily="2"/>
              <a:cs typeface="Mangal" pitchFamily="2"/>
            </a:endParaRPr>
          </a:p>
        </p:txBody>
      </p:sp>
    </p:spTree>
    <p:extLst>
      <p:ext uri="{BB962C8B-B14F-4D97-AF65-F5344CB8AC3E}">
        <p14:creationId xmlns:p14="http://schemas.microsoft.com/office/powerpoint/2010/main" val="20907805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33396" y="763588"/>
            <a:ext cx="6705596" cy="3771899"/>
          </a:xfrm>
          <a:prstGeom prst="rect">
            <a:avLst/>
          </a:prstGeom>
          <a:noFill/>
          <a:ln>
            <a:noFill/>
            <a:prstDash val="solid"/>
          </a:ln>
        </p:spPr>
      </p:sp>
      <p:sp>
        <p:nvSpPr>
          <p:cNvPr id="3" name="Notes Placeholder 2"/>
          <p:cNvSpPr txBox="1">
            <a:spLocks noGrp="1"/>
          </p:cNvSpPr>
          <p:nvPr>
            <p:ph type="body" sz="quarter" idx="3"/>
          </p:nvPr>
        </p:nvSpPr>
        <p:spPr>
          <a:xfrm>
            <a:off x="777240" y="4777557"/>
            <a:ext cx="6217563" cy="4525923"/>
          </a:xfrm>
          <a:prstGeom prst="rect">
            <a:avLst/>
          </a:prstGeom>
          <a:noFill/>
          <a:ln>
            <a:noFill/>
          </a:ln>
        </p:spPr>
        <p:txBody>
          <a:bodyPr vert="horz" wrap="square" lIns="0" tIns="0" rIns="0" bIns="0" anchor="t" anchorCtr="0" compatLnSpc="1">
            <a:noAutofit/>
          </a:bodyPr>
          <a:lstStyle/>
          <a:p>
            <a:pPr lvl="0"/>
            <a:endParaRPr lang="en-US"/>
          </a:p>
        </p:txBody>
      </p:sp>
      <p:sp>
        <p:nvSpPr>
          <p:cNvPr id="4" name="Header Placeholder 3"/>
          <p:cNvSpPr txBox="1">
            <a:spLocks noGrp="1"/>
          </p:cNvSpPr>
          <p:nvPr>
            <p:ph type="hdr" sz="quarter"/>
          </p:nvPr>
        </p:nvSpPr>
        <p:spPr>
          <a:xfrm>
            <a:off x="0" y="0"/>
            <a:ext cx="3372837" cy="502563"/>
          </a:xfrm>
          <a:prstGeom prst="rect">
            <a:avLst/>
          </a:prstGeom>
          <a:noFill/>
          <a:ln>
            <a:noFill/>
          </a:ln>
        </p:spPr>
        <p:txBody>
          <a:bodyPr vert="horz" wrap="square" lIns="0" tIns="0" rIns="0" bIns="0" anchor="t"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5" name="Date Placeholder 4"/>
          <p:cNvSpPr txBox="1">
            <a:spLocks noGrp="1"/>
          </p:cNvSpPr>
          <p:nvPr>
            <p:ph type="dt" idx="1"/>
          </p:nvPr>
        </p:nvSpPr>
        <p:spPr>
          <a:xfrm>
            <a:off x="4399196" y="0"/>
            <a:ext cx="3372837" cy="502563"/>
          </a:xfrm>
          <a:prstGeom prst="rect">
            <a:avLst/>
          </a:prstGeom>
          <a:noFill/>
          <a:ln>
            <a:noFill/>
          </a:ln>
        </p:spPr>
        <p:txBody>
          <a:bodyPr vert="horz" wrap="square" lIns="0" tIns="0" rIns="0" bIns="0" anchor="t"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6" name="Footer Placeholder 5"/>
          <p:cNvSpPr txBox="1">
            <a:spLocks noGrp="1"/>
          </p:cNvSpPr>
          <p:nvPr>
            <p:ph type="ftr" sz="quarter" idx="4"/>
          </p:nvPr>
        </p:nvSpPr>
        <p:spPr>
          <a:xfrm>
            <a:off x="0" y="9555480"/>
            <a:ext cx="3372837" cy="502563"/>
          </a:xfrm>
          <a:prstGeom prst="rect">
            <a:avLst/>
          </a:prstGeom>
          <a:noFill/>
          <a:ln>
            <a:noFill/>
          </a:ln>
        </p:spPr>
        <p:txBody>
          <a:bodyPr vert="horz" wrap="square" lIns="0" tIns="0" rIns="0" bIns="0" anchor="b" anchorCtr="0" compatLnSpc="1">
            <a:noAutofit/>
          </a:bodyPr>
          <a:lstStyle>
            <a:lvl1pPr marL="0" marR="0" lvl="0" indent="0" algn="l"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endParaRPr lang="en-US"/>
          </a:p>
        </p:txBody>
      </p:sp>
      <p:sp>
        <p:nvSpPr>
          <p:cNvPr id="7" name="Slide Number Placeholder 6"/>
          <p:cNvSpPr txBox="1">
            <a:spLocks noGrp="1"/>
          </p:cNvSpPr>
          <p:nvPr>
            <p:ph type="sldNum" sz="quarter" idx="5"/>
          </p:nvPr>
        </p:nvSpPr>
        <p:spPr>
          <a:xfrm>
            <a:off x="4399196" y="9555480"/>
            <a:ext cx="3372837" cy="502563"/>
          </a:xfrm>
          <a:prstGeom prst="rect">
            <a:avLst/>
          </a:prstGeom>
          <a:noFill/>
          <a:ln>
            <a:noFill/>
          </a:ln>
        </p:spPr>
        <p:txBody>
          <a:bodyPr vert="horz" wrap="square" lIns="0" tIns="0" rIns="0" bIns="0" anchor="b" anchorCtr="0" compatLnSpc="1">
            <a:noAutofit/>
          </a:bodyPr>
          <a:lstStyle>
            <a:lvl1pPr marL="0" marR="0" lvl="0" indent="0" algn="r" defTabSz="740572" rtl="0" fontAlgn="auto" hangingPunct="0">
              <a:lnSpc>
                <a:spcPct val="100000"/>
              </a:lnSpc>
              <a:spcBef>
                <a:spcPts val="0"/>
              </a:spcBef>
              <a:spcAft>
                <a:spcPts val="0"/>
              </a:spcAft>
              <a:buNone/>
              <a:tabLst/>
              <a:defRPr lang="en-US" sz="1400" b="0" i="0" u="none" strike="noStrike" kern="1200" cap="none" spc="0" baseline="0">
                <a:solidFill>
                  <a:srgbClr val="000000"/>
                </a:solidFill>
                <a:uFillTx/>
                <a:latin typeface="Times New Roman" pitchFamily="18"/>
                <a:ea typeface="Arial Unicode MS" pitchFamily="2"/>
                <a:cs typeface="Tahoma" pitchFamily="2"/>
              </a:defRPr>
            </a:lvl1pPr>
          </a:lstStyle>
          <a:p>
            <a:pPr lvl="0"/>
            <a:fld id="{1F021F4E-B197-4692-8645-753E8A4C6DB3}" type="slidenum">
              <a:t>‹#›</a:t>
            </a:fld>
            <a:endParaRPr lang="en-US"/>
          </a:p>
        </p:txBody>
      </p:sp>
    </p:spTree>
    <p:extLst>
      <p:ext uri="{BB962C8B-B14F-4D97-AF65-F5344CB8AC3E}">
        <p14:creationId xmlns:p14="http://schemas.microsoft.com/office/powerpoint/2010/main" val="2407263623"/>
      </p:ext>
    </p:extLst>
  </p:cSld>
  <p:clrMap bg1="lt1" tx1="dk1" bg2="lt2" tx2="dk2" accent1="accent1" accent2="accent2" accent3="accent3" accent4="accent4" accent5="accent5" accent6="accent6" hlink="hlink" folHlink="folHlink"/>
  <p:notesStyle>
    <a:lvl1pPr marL="174933" marR="0" lvl="0" indent="-174933" defTabSz="914400" rtl="0" fontAlgn="auto" hangingPunct="0">
      <a:lnSpc>
        <a:spcPct val="100000"/>
      </a:lnSpc>
      <a:spcBef>
        <a:spcPts val="0"/>
      </a:spcBef>
      <a:spcAft>
        <a:spcPts val="0"/>
      </a:spcAft>
      <a:buNone/>
      <a:tabLst/>
      <a:defRPr lang="en-US" sz="1600" b="0" i="0" u="none" strike="noStrike" kern="1200" cap="none" spc="0" baseline="0">
        <a:solidFill>
          <a:srgbClr val="000000"/>
        </a:solidFill>
        <a:uFillTx/>
        <a:latin typeface="Arial"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226893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18473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81753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0575" y="965200"/>
            <a:ext cx="6191250" cy="3482975"/>
          </a:xfrm>
          <a:solidFill>
            <a:srgbClr val="4F81BD"/>
          </a:solidFill>
          <a:ln w="25402">
            <a:solidFill>
              <a:srgbClr val="385D8A"/>
            </a:solidFill>
            <a:prstDash val="solid"/>
          </a:ln>
        </p:spPr>
      </p:sp>
      <p:sp>
        <p:nvSpPr>
          <p:cNvPr id="3" name="Notes Placeholder 2"/>
          <p:cNvSpPr txBox="1">
            <a:spLocks noGrp="1"/>
          </p:cNvSpPr>
          <p:nvPr>
            <p:ph type="body" sz="quarter" idx="1"/>
          </p:nvPr>
        </p:nvSpPr>
        <p:spPr>
          <a:xfrm>
            <a:off x="1202042" y="4785119"/>
            <a:ext cx="5373361" cy="3864236"/>
          </a:xfrm>
        </p:spPr>
        <p:txBody>
          <a:bodyPr>
            <a:spAutoFit/>
          </a:bodyPr>
          <a:lstStyle/>
          <a:p>
            <a:endParaRPr lang="en-US"/>
          </a:p>
        </p:txBody>
      </p:sp>
    </p:spTree>
    <p:extLst>
      <p:ext uri="{BB962C8B-B14F-4D97-AF65-F5344CB8AC3E}">
        <p14:creationId xmlns:p14="http://schemas.microsoft.com/office/powerpoint/2010/main" val="232665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443" y="1597493"/>
            <a:ext cx="7773122" cy="1102793"/>
          </a:xfrm>
        </p:spPr>
        <p:txBody>
          <a:bodyPr/>
          <a:lstStyle>
            <a:lvl1pPr>
              <a:defRPr/>
            </a:lvl1pPr>
          </a:lstStyle>
          <a:p>
            <a:pPr lvl="0"/>
            <a:r>
              <a:rPr lang="en-US"/>
              <a:t>Click to edit Master title style</a:t>
            </a:r>
          </a:p>
        </p:txBody>
      </p:sp>
      <p:sp>
        <p:nvSpPr>
          <p:cNvPr id="3" name="Subtitle 2"/>
          <p:cNvSpPr txBox="1">
            <a:spLocks noGrp="1"/>
          </p:cNvSpPr>
          <p:nvPr>
            <p:ph type="subTitle" idx="1"/>
          </p:nvPr>
        </p:nvSpPr>
        <p:spPr>
          <a:xfrm>
            <a:off x="1372322" y="2914147"/>
            <a:ext cx="6400800" cy="1314495"/>
          </a:xfrm>
        </p:spPr>
        <p:txBody>
          <a:bodyPr anchorCtr="1"/>
          <a:lstStyle>
            <a:lvl1pPr marL="0" indent="0" algn="ctr">
              <a:buNone/>
              <a:defRPr>
                <a:solidFill>
                  <a:srgbClr val="898989"/>
                </a:solidFill>
              </a:defRPr>
            </a:lvl1pPr>
          </a:lstStyle>
          <a:p>
            <a:pPr lvl="0"/>
            <a:r>
              <a:rPr lang="en-US"/>
              <a:t>Click to edit Master subtitle style</a:t>
            </a:r>
          </a:p>
        </p:txBody>
      </p:sp>
    </p:spTree>
    <p:extLst>
      <p:ext uri="{BB962C8B-B14F-4D97-AF65-F5344CB8AC3E}">
        <p14:creationId xmlns:p14="http://schemas.microsoft.com/office/powerpoint/2010/main" val="409834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983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41278" y="192261"/>
            <a:ext cx="1988637" cy="4502990"/>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72477" y="192261"/>
            <a:ext cx="5830561" cy="4502990"/>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745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07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878" y="3305144"/>
            <a:ext cx="7771677" cy="1021787"/>
          </a:xfrm>
        </p:spPr>
        <p:txBody>
          <a:bodyPr anchor="t"/>
          <a:lstStyle>
            <a:lvl1pPr>
              <a:defRPr sz="3200" cap="all"/>
            </a:lvl1pPr>
          </a:lstStyle>
          <a:p>
            <a:pPr lvl="0"/>
            <a:r>
              <a:rPr lang="en-US"/>
              <a:t>Click to edit Master title style</a:t>
            </a:r>
          </a:p>
        </p:txBody>
      </p:sp>
      <p:sp>
        <p:nvSpPr>
          <p:cNvPr id="3" name="Text Placeholder 2"/>
          <p:cNvSpPr txBox="1">
            <a:spLocks noGrp="1"/>
          </p:cNvSpPr>
          <p:nvPr>
            <p:ph type="body" idx="1"/>
          </p:nvPr>
        </p:nvSpPr>
        <p:spPr>
          <a:xfrm>
            <a:off x="722878" y="2179673"/>
            <a:ext cx="7771677" cy="1125480"/>
          </a:xfrm>
        </p:spPr>
        <p:txBody>
          <a:bodyPr anchor="b"/>
          <a:lstStyle>
            <a:lvl1pPr marL="0" indent="0">
              <a:buNone/>
              <a:defRPr sz="1600">
                <a:solidFill>
                  <a:srgbClr val="898989"/>
                </a:solidFill>
              </a:defRPr>
            </a:lvl1pPr>
          </a:lstStyle>
          <a:p>
            <a:pPr lvl="0"/>
            <a:r>
              <a:rPr lang="en-US"/>
              <a:t>Click to edit Master text styles</a:t>
            </a:r>
          </a:p>
        </p:txBody>
      </p:sp>
    </p:spTree>
    <p:extLst>
      <p:ext uri="{BB962C8B-B14F-4D97-AF65-F5344CB8AC3E}">
        <p14:creationId xmlns:p14="http://schemas.microsoft.com/office/powerpoint/2010/main" val="1348213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72477"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720324" y="1336102"/>
            <a:ext cx="3909599" cy="3359148"/>
          </a:xfrm>
        </p:spPr>
        <p:txBody>
          <a:bodyPr/>
          <a:lstStyle>
            <a:lvl1pPr>
              <a:defRPr sz="2300"/>
            </a:lvl1pPr>
            <a:lvl2pPr>
              <a:defRPr sz="1900"/>
            </a:lvl2pPr>
            <a:lvl3pPr>
              <a:defRPr sz="16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6297"/>
            <a:ext cx="8229600" cy="856527"/>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457922" y="1151403"/>
            <a:ext cx="4039197" cy="479566"/>
          </a:xfrm>
        </p:spPr>
        <p:txBody>
          <a:bodyPr anchor="b"/>
          <a:lstStyle>
            <a:lvl1pPr marL="0" indent="0">
              <a:buNone/>
              <a:defRPr sz="1900" b="1"/>
            </a:lvl1pPr>
          </a:lstStyle>
          <a:p>
            <a:pPr lvl="0"/>
            <a:r>
              <a:rPr lang="en-US"/>
              <a:t>Click to edit Master text styles</a:t>
            </a:r>
          </a:p>
        </p:txBody>
      </p:sp>
      <p:sp>
        <p:nvSpPr>
          <p:cNvPr id="4" name="Content Placeholder 3"/>
          <p:cNvSpPr txBox="1">
            <a:spLocks noGrp="1"/>
          </p:cNvSpPr>
          <p:nvPr>
            <p:ph idx="2"/>
          </p:nvPr>
        </p:nvSpPr>
        <p:spPr>
          <a:xfrm>
            <a:off x="457922" y="1630969"/>
            <a:ext cx="403919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5444" y="1151403"/>
            <a:ext cx="4042077" cy="479566"/>
          </a:xfrm>
        </p:spPr>
        <p:txBody>
          <a:bodyPr anchor="b"/>
          <a:lstStyle>
            <a:lvl1pPr marL="0" indent="0">
              <a:buNone/>
              <a:defRPr sz="1900" b="1"/>
            </a:lvl1pPr>
          </a:lstStyle>
          <a:p>
            <a:pPr lvl="0"/>
            <a:r>
              <a:rPr lang="en-US"/>
              <a:t>Click to edit Master text styles</a:t>
            </a:r>
          </a:p>
        </p:txBody>
      </p:sp>
      <p:sp>
        <p:nvSpPr>
          <p:cNvPr id="6" name="Content Placeholder 5"/>
          <p:cNvSpPr txBox="1">
            <a:spLocks noGrp="1"/>
          </p:cNvSpPr>
          <p:nvPr>
            <p:ph idx="4"/>
          </p:nvPr>
        </p:nvSpPr>
        <p:spPr>
          <a:xfrm>
            <a:off x="4645444" y="1630969"/>
            <a:ext cx="4042077" cy="2963826"/>
          </a:xfrm>
        </p:spPr>
        <p:txBody>
          <a:bodyPr/>
          <a:lstStyle>
            <a:lvl1pPr>
              <a:defRPr sz="1900"/>
            </a:lvl1pPr>
            <a:lvl2pPr>
              <a:defRPr sz="1600"/>
            </a:lvl2pPr>
            <a:lvl3pPr>
              <a:defRPr sz="1500"/>
            </a:lvl3pPr>
            <a:lvl4pPr>
              <a:defRPr sz="1300"/>
            </a:lvl4pPr>
            <a:lvl5pPr>
              <a:defRPr sz="1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318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59354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322631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922" y="205218"/>
            <a:ext cx="3008156" cy="870572"/>
          </a:xfrm>
        </p:spPr>
        <p:txBody>
          <a:bodyPr anchor="b"/>
          <a:lstStyle>
            <a:lvl1pPr>
              <a:defRPr sz="1600"/>
            </a:lvl1pPr>
          </a:lstStyle>
          <a:p>
            <a:pPr lvl="0"/>
            <a:r>
              <a:rPr lang="en-US"/>
              <a:t>Click to edit Master title style</a:t>
            </a:r>
          </a:p>
        </p:txBody>
      </p:sp>
      <p:sp>
        <p:nvSpPr>
          <p:cNvPr id="3" name="Content Placeholder 2"/>
          <p:cNvSpPr txBox="1">
            <a:spLocks noGrp="1"/>
          </p:cNvSpPr>
          <p:nvPr>
            <p:ph idx="1"/>
          </p:nvPr>
        </p:nvSpPr>
        <p:spPr>
          <a:xfrm>
            <a:off x="3575523" y="205218"/>
            <a:ext cx="5111998" cy="4389577"/>
          </a:xfrm>
        </p:spPr>
        <p:txBody>
          <a:bodyPr/>
          <a:lstStyle>
            <a:lvl1pPr>
              <a:defRPr sz="2600"/>
            </a:lvl1pPr>
            <a:lvl2pPr>
              <a:defRPr sz="2300"/>
            </a:lvl2pPr>
            <a:lvl3pPr>
              <a:defRPr sz="19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457922" y="1075791"/>
            <a:ext cx="3008156" cy="3519013"/>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130841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800" y="3600020"/>
            <a:ext cx="5486400" cy="425561"/>
          </a:xfrm>
        </p:spPr>
        <p:txBody>
          <a:bodyPr anchor="b"/>
          <a:lstStyle>
            <a:lvl1pPr>
              <a:defRPr sz="1600"/>
            </a:lvl1pPr>
          </a:lstStyle>
          <a:p>
            <a:pPr lvl="0"/>
            <a:r>
              <a:rPr lang="en-US"/>
              <a:t>Click to edit Master title style</a:t>
            </a:r>
          </a:p>
        </p:txBody>
      </p:sp>
      <p:sp>
        <p:nvSpPr>
          <p:cNvPr id="3" name="Picture Placeholder 2"/>
          <p:cNvSpPr txBox="1">
            <a:spLocks noGrp="1"/>
          </p:cNvSpPr>
          <p:nvPr>
            <p:ph type="pic" idx="1"/>
          </p:nvPr>
        </p:nvSpPr>
        <p:spPr>
          <a:xfrm>
            <a:off x="1792800" y="459047"/>
            <a:ext cx="5486400" cy="3086959"/>
          </a:xfrm>
        </p:spPr>
        <p:txBody>
          <a:bodyPr/>
          <a:lstStyle>
            <a:lvl1pPr marL="0" indent="0">
              <a:buNone/>
              <a:defRPr sz="2600"/>
            </a:lvl1pPr>
          </a:lstStyle>
          <a:p>
            <a:pPr lvl="0"/>
            <a:endParaRPr lang="en-US"/>
          </a:p>
        </p:txBody>
      </p:sp>
      <p:sp>
        <p:nvSpPr>
          <p:cNvPr id="4" name="Text Placeholder 3"/>
          <p:cNvSpPr txBox="1">
            <a:spLocks noGrp="1"/>
          </p:cNvSpPr>
          <p:nvPr>
            <p:ph type="body" idx="2"/>
          </p:nvPr>
        </p:nvSpPr>
        <p:spPr>
          <a:xfrm>
            <a:off x="1792800" y="4025581"/>
            <a:ext cx="5486400" cy="603787"/>
          </a:xfrm>
        </p:spPr>
        <p:txBody>
          <a:bodyPr/>
          <a:lstStyle>
            <a:lvl1pPr marL="0" indent="0">
              <a:buNone/>
              <a:defRPr sz="1100"/>
            </a:lvl1pPr>
          </a:lstStyle>
          <a:p>
            <a:pPr lvl="0"/>
            <a:r>
              <a:rPr lang="en-US"/>
              <a:t>Click to edit Master text styles</a:t>
            </a:r>
          </a:p>
        </p:txBody>
      </p:sp>
    </p:spTree>
    <p:extLst>
      <p:ext uri="{BB962C8B-B14F-4D97-AF65-F5344CB8AC3E}">
        <p14:creationId xmlns:p14="http://schemas.microsoft.com/office/powerpoint/2010/main" val="269940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72038" y="192033"/>
            <a:ext cx="7808491" cy="858996"/>
          </a:xfrm>
          <a:prstGeom prst="rect">
            <a:avLst/>
          </a:prstGeom>
          <a:noFill/>
          <a:ln>
            <a:noFill/>
          </a:ln>
        </p:spPr>
        <p:txBody>
          <a:bodyPr vert="horz" wrap="square" lIns="0" tIns="0" rIns="0" bIns="0" anchor="ctr" anchorCtr="0" compatLnSpc="1">
            <a:noAutofit/>
          </a:bodyPr>
          <a:lstStyle/>
          <a:p>
            <a:pPr lvl="0"/>
            <a:endParaRPr lang="en-US"/>
          </a:p>
        </p:txBody>
      </p:sp>
      <p:sp>
        <p:nvSpPr>
          <p:cNvPr id="3" name="Text Placeholder 2"/>
          <p:cNvSpPr txBox="1">
            <a:spLocks noGrp="1"/>
          </p:cNvSpPr>
          <p:nvPr>
            <p:ph type="body" idx="1"/>
          </p:nvPr>
        </p:nvSpPr>
        <p:spPr>
          <a:xfrm>
            <a:off x="672038" y="1335654"/>
            <a:ext cx="7957721" cy="3359341"/>
          </a:xfrm>
          <a:prstGeom prst="rect">
            <a:avLst/>
          </a:prstGeom>
          <a:noFill/>
          <a:ln>
            <a:noFill/>
          </a:ln>
        </p:spPr>
        <p:txBody>
          <a:bodyPr vert="horz" wrap="square" lIns="0" tIns="0" rIns="0" bIns="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p:nvSpPr>
        <p:spPr>
          <a:xfrm>
            <a:off x="657673" y="4815010"/>
            <a:ext cx="8486089"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
        <p:nvSpPr>
          <p:cNvPr id="5" name="Rectangle 4"/>
          <p:cNvSpPr/>
          <p:nvPr/>
        </p:nvSpPr>
        <p:spPr>
          <a:xfrm>
            <a:off x="1803215" y="4959522"/>
            <a:ext cx="7340547" cy="65891"/>
          </a:xfrm>
          <a:prstGeom prst="rect">
            <a:avLst/>
          </a:prstGeom>
          <a:solidFill>
            <a:srgbClr val="FF9966"/>
          </a:solidFill>
          <a:ln>
            <a:noFill/>
            <a:prstDash val="solid"/>
          </a:ln>
        </p:spPr>
        <p:txBody>
          <a:bodyPr vert="horz" wrap="none" lIns="72886" tIns="36447" rIns="72886" bIns="36447" anchor="ctr" anchorCtr="1" compatLnSpc="0">
            <a:noAutofit/>
          </a:bodyPr>
          <a:lstStyle/>
          <a:p>
            <a:pPr marL="0" marR="0" lvl="0" indent="0" algn="l" defTabSz="740572"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en-US" sz="1500" b="0" i="0" u="none" strike="noStrike" kern="1200" cap="none" spc="0" baseline="0">
              <a:solidFill>
                <a:srgbClr val="000000"/>
              </a:solidFill>
              <a:uFillTx/>
              <a:latin typeface="Arial" pitchFamily="18"/>
              <a:ea typeface="Microsoft YaHei" pitchFamily="2"/>
              <a:cs typeface="Mangal" pitchFamily="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p:titleStyle>
    <p:bodyStyle>
      <a:lvl1pPr marL="431999" marR="0" lvl="0" indent="-323999" algn="l" defTabSz="914400" rtl="0" fontAlgn="auto" hangingPunct="0">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1pPr>
      <a:lvl2pPr marL="863998" marR="0" lvl="1" indent="-287999" algn="l" defTabSz="914400" rtl="0" fontAlgn="auto" hangingPunct="1">
        <a:lnSpc>
          <a:spcPct val="100000"/>
        </a:lnSpc>
        <a:spcBef>
          <a:spcPts val="0"/>
        </a:spcBef>
        <a:spcAft>
          <a:spcPts val="0"/>
        </a:spcAft>
        <a:buClr>
          <a:srgbClr val="E6E6E6"/>
        </a:buClr>
        <a:buSzPct val="75000"/>
        <a:buFont typeface="StarSymbol"/>
        <a:buChar char="–"/>
        <a:tabLst/>
        <a:defRPr lang="en-US" sz="2800" b="0" i="0" u="none" strike="noStrike" kern="0" cap="none" spc="0" baseline="0">
          <a:solidFill>
            <a:srgbClr val="E6E6E6"/>
          </a:solidFill>
          <a:uFillTx/>
          <a:latin typeface="Thorndale" pitchFamily="18"/>
          <a:ea typeface="Arial Unicode MS" pitchFamily="2"/>
          <a:cs typeface="Tahoma" pitchFamily="2"/>
        </a:defRPr>
      </a:lvl2pPr>
      <a:lvl3pPr marL="1295997" marR="0" lvl="2" indent="-215999" algn="l" defTabSz="914400" rtl="0" fontAlgn="auto" hangingPunct="1">
        <a:lnSpc>
          <a:spcPct val="100000"/>
        </a:lnSpc>
        <a:spcBef>
          <a:spcPts val="0"/>
        </a:spcBef>
        <a:spcAft>
          <a:spcPts val="0"/>
        </a:spcAft>
        <a:buClr>
          <a:srgbClr val="E6E6E6"/>
        </a:buClr>
        <a:buSzPct val="45000"/>
        <a:buFont typeface="StarSymbol"/>
        <a:buChar char="●"/>
        <a:tabLst/>
        <a:defRPr lang="en-US" sz="2400" b="0" i="0" u="none" strike="noStrike" kern="0" cap="none" spc="0" baseline="0">
          <a:solidFill>
            <a:srgbClr val="E6E6E6"/>
          </a:solidFill>
          <a:uFillTx/>
          <a:latin typeface="Thorndale" pitchFamily="18"/>
          <a:ea typeface="Arial Unicode MS" pitchFamily="2"/>
          <a:cs typeface="Tahoma" pitchFamily="2"/>
        </a:defRPr>
      </a:lvl3pPr>
      <a:lvl4pPr marL="1727996" marR="0" lvl="3" indent="-215999" algn="l" defTabSz="914400" rtl="0" fontAlgn="auto" hangingPunct="1">
        <a:lnSpc>
          <a:spcPct val="100000"/>
        </a:lnSpc>
        <a:spcBef>
          <a:spcPts val="0"/>
        </a:spcBef>
        <a:spcAft>
          <a:spcPts val="0"/>
        </a:spcAft>
        <a:buClr>
          <a:srgbClr val="E6E6E6"/>
        </a:buClr>
        <a:buSzPct val="7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4pPr>
      <a:lvl5pPr marL="2159995" marR="0" lvl="4" indent="-215999" algn="l" defTabSz="914400" rtl="0" fontAlgn="auto" hangingPunct="1">
        <a:lnSpc>
          <a:spcPct val="100000"/>
        </a:lnSpc>
        <a:spcBef>
          <a:spcPts val="0"/>
        </a:spcBef>
        <a:spcAft>
          <a:spcPts val="0"/>
        </a:spcAft>
        <a:buClr>
          <a:srgbClr val="E6E6E6"/>
        </a:buClr>
        <a:buSzPct val="45000"/>
        <a:buFont typeface="StarSymbol"/>
        <a:buChar char="●"/>
        <a:tabLst/>
        <a:defRPr lang="en-US" sz="2000" b="0" i="0" u="none" strike="noStrike" kern="0" cap="none" spc="0" baseline="0">
          <a:solidFill>
            <a:srgbClr val="E6E6E6"/>
          </a:solidFill>
          <a:uFillTx/>
          <a:latin typeface="Thorndale" pitchFamily="18"/>
          <a:ea typeface="Arial Unicode MS" pitchFamily="2"/>
          <a:cs typeface="Tahoma" pitchFamily="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E719C1-3CDC-4B9B-A294-C20DDB283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extBox 6">
            <a:extLst>
              <a:ext uri="{FF2B5EF4-FFF2-40B4-BE49-F238E27FC236}">
                <a16:creationId xmlns:a16="http://schemas.microsoft.com/office/drawing/2014/main" id="{196B6889-5E7A-4111-8037-CB23A9AD3EE2}"/>
              </a:ext>
            </a:extLst>
          </p:cNvPr>
          <p:cNvSpPr txBox="1"/>
          <p:nvPr/>
        </p:nvSpPr>
        <p:spPr>
          <a:xfrm>
            <a:off x="1990642" y="3159602"/>
            <a:ext cx="6530272"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NGHI THỨC LÀM PHÉP VÀ RƯỚC LÁ</a:t>
            </a:r>
            <a:endParaRPr lang="en-US" sz="2800" b="1" dirty="0">
              <a:solidFill>
                <a:srgbClr val="FFFF00"/>
              </a:solidFill>
            </a:endParaRPr>
          </a:p>
        </p:txBody>
      </p:sp>
      <p:pic>
        <p:nvPicPr>
          <p:cNvPr id="8" name="Picture 7">
            <a:extLst>
              <a:ext uri="{FF2B5EF4-FFF2-40B4-BE49-F238E27FC236}">
                <a16:creationId xmlns:a16="http://schemas.microsoft.com/office/drawing/2014/main" id="{0B19BE18-DBE7-48A5-94E3-A7816D45B4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 y="221768"/>
            <a:ext cx="1016313" cy="1016313"/>
          </a:xfrm>
          <a:prstGeom prst="rect">
            <a:avLst/>
          </a:prstGeom>
        </p:spPr>
      </p:pic>
    </p:spTree>
    <p:extLst>
      <p:ext uri="{BB962C8B-B14F-4D97-AF65-F5344CB8AC3E}">
        <p14:creationId xmlns:p14="http://schemas.microsoft.com/office/powerpoint/2010/main" val="273866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D1D2B8-41DE-4597-A977-6FAD641A8BC5}"/>
              </a:ext>
            </a:extLst>
          </p:cNvPr>
          <p:cNvSpPr/>
          <p:nvPr/>
        </p:nvSpPr>
        <p:spPr>
          <a:xfrm>
            <a:off x="2438400" y="2114550"/>
            <a:ext cx="6248400" cy="707886"/>
          </a:xfrm>
          <a:prstGeom prst="rect">
            <a:avLst/>
          </a:prstGeom>
        </p:spPr>
        <p:txBody>
          <a:bodyPr wrap="square">
            <a:spAutoFit/>
          </a:bodyPr>
          <a:lstStyle/>
          <a:p>
            <a:pPr algn="ctr">
              <a:defRPr/>
            </a:pPr>
            <a:r>
              <a:rPr lang="en-US" sz="4000" b="1" dirty="0">
                <a:solidFill>
                  <a:srgbClr val="FFFF00"/>
                </a:solidFill>
                <a:latin typeface="Arial" panose="020B0604020202020204" pitchFamily="34" charset="0"/>
                <a:cs typeface="Arial" panose="020B0604020202020204" pitchFamily="34" charset="0"/>
              </a:rPr>
              <a:t>LỜI NGUYỆN TÍN HỮU</a:t>
            </a:r>
          </a:p>
        </p:txBody>
      </p:sp>
      <p:pic>
        <p:nvPicPr>
          <p:cNvPr id="3" name="Picture 2">
            <a:extLst>
              <a:ext uri="{FF2B5EF4-FFF2-40B4-BE49-F238E27FC236}">
                <a16:creationId xmlns:a16="http://schemas.microsoft.com/office/drawing/2014/main" id="{FFCA340E-9EEB-471A-9B11-1E3886AEF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399" y="209550"/>
            <a:ext cx="2022605" cy="3486150"/>
          </a:xfrm>
          <a:prstGeom prst="rect">
            <a:avLst/>
          </a:prstGeom>
        </p:spPr>
      </p:pic>
      <p:pic>
        <p:nvPicPr>
          <p:cNvPr id="5" name="Picture 4">
            <a:extLst>
              <a:ext uri="{FF2B5EF4-FFF2-40B4-BE49-F238E27FC236}">
                <a16:creationId xmlns:a16="http://schemas.microsoft.com/office/drawing/2014/main" id="{7A81A6EB-F194-40CB-8DCD-C51936976E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a:extLst>
              <a:ext uri="{FF2B5EF4-FFF2-40B4-BE49-F238E27FC236}">
                <a16:creationId xmlns:a16="http://schemas.microsoft.com/office/drawing/2014/main" id="{DD56B83D-A68C-4D8F-8389-803FA7056D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Tree>
    <p:extLst>
      <p:ext uri="{BB962C8B-B14F-4D97-AF65-F5344CB8AC3E}">
        <p14:creationId xmlns:p14="http://schemas.microsoft.com/office/powerpoint/2010/main" val="21079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611C6C-E32C-4BEE-8FCE-91F48C1049FE}"/>
              </a:ext>
            </a:extLst>
          </p:cNvPr>
          <p:cNvSpPr txBox="1"/>
          <p:nvPr/>
        </p:nvSpPr>
        <p:spPr>
          <a:xfrm>
            <a:off x="3512956" y="2063918"/>
            <a:ext cx="5299272" cy="1015663"/>
          </a:xfrm>
          <a:prstGeom prst="rect">
            <a:avLst/>
          </a:prstGeom>
          <a:noFill/>
        </p:spPr>
        <p:txBody>
          <a:bodyPr wrap="square" rtlCol="0">
            <a:spAutoFit/>
          </a:bodyPr>
          <a:lstStyle/>
          <a:p>
            <a:pPr algn="ctr"/>
            <a:r>
              <a:rPr lang="en-US" sz="6000" b="1" dirty="0">
                <a:solidFill>
                  <a:srgbClr val="FFFF00"/>
                </a:solidFill>
                <a:latin typeface="Arial" panose="020B0604020202020204" pitchFamily="34" charset="0"/>
                <a:cs typeface="Arial" panose="020B0604020202020204" pitchFamily="34" charset="0"/>
              </a:rPr>
              <a:t>DÂNG LỄ</a:t>
            </a:r>
          </a:p>
        </p:txBody>
      </p:sp>
      <p:pic>
        <p:nvPicPr>
          <p:cNvPr id="5" name="Picture 4">
            <a:extLst>
              <a:ext uri="{FF2B5EF4-FFF2-40B4-BE49-F238E27FC236}">
                <a16:creationId xmlns:a16="http://schemas.microsoft.com/office/drawing/2014/main" id="{7EBE78D3-65CE-46F9-A1D9-2C45C098F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03" y="1186305"/>
            <a:ext cx="3563910" cy="3563910"/>
          </a:xfrm>
          <a:prstGeom prst="rect">
            <a:avLst/>
          </a:prstGeom>
        </p:spPr>
      </p:pic>
    </p:spTree>
    <p:extLst>
      <p:ext uri="{BB962C8B-B14F-4D97-AF65-F5344CB8AC3E}">
        <p14:creationId xmlns:p14="http://schemas.microsoft.com/office/powerpoint/2010/main" val="374428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23BA6D-69E3-42D6-86FD-7E5208EF7B54}"/>
              </a:ext>
            </a:extLst>
          </p:cNvPr>
          <p:cNvSpPr txBox="1"/>
          <p:nvPr/>
        </p:nvSpPr>
        <p:spPr>
          <a:xfrm>
            <a:off x="2514598" y="174510"/>
            <a:ext cx="4114800" cy="769441"/>
          </a:xfrm>
          <a:prstGeom prst="rect">
            <a:avLst/>
          </a:prstGeom>
          <a:noFill/>
        </p:spPr>
        <p:txBody>
          <a:bodyPr wrap="square" rtlCol="0">
            <a:spAutoFit/>
          </a:bodyPr>
          <a:lstStyle/>
          <a:p>
            <a:pPr algn="ctr"/>
            <a:r>
              <a:rPr lang="en-US" sz="4400" b="1" dirty="0">
                <a:solidFill>
                  <a:srgbClr val="FFFF00"/>
                </a:solidFill>
                <a:effectLst/>
                <a:latin typeface="Arial" panose="020B0604020202020204" pitchFamily="34" charset="0"/>
                <a:cs typeface="Arial" panose="020B0604020202020204" pitchFamily="34" charset="0"/>
              </a:rPr>
              <a:t>CA HIỆP LỄ</a:t>
            </a:r>
            <a:endParaRPr lang="en-US" sz="4400" dirty="0"/>
          </a:p>
        </p:txBody>
      </p:sp>
      <p:sp>
        <p:nvSpPr>
          <p:cNvPr id="4" name="TextBox 3">
            <a:extLst>
              <a:ext uri="{FF2B5EF4-FFF2-40B4-BE49-F238E27FC236}">
                <a16:creationId xmlns:a16="http://schemas.microsoft.com/office/drawing/2014/main" id="{32B606FA-EB6E-4C18-88E0-2959E4C9D701}"/>
              </a:ext>
            </a:extLst>
          </p:cNvPr>
          <p:cNvSpPr txBox="1"/>
          <p:nvPr/>
        </p:nvSpPr>
        <p:spPr>
          <a:xfrm>
            <a:off x="441013" y="1234792"/>
            <a:ext cx="8261969" cy="3046988"/>
          </a:xfrm>
          <a:prstGeom prst="rect">
            <a:avLst/>
          </a:prstGeom>
          <a:noFill/>
        </p:spPr>
        <p:txBody>
          <a:bodyPr wrap="square">
            <a:spAutoFit/>
          </a:bodyPr>
          <a:lstStyle/>
          <a:p>
            <a:pPr algn="just"/>
            <a:r>
              <a:rPr lang="vi-VN" sz="4800" b="1" i="0" dirty="0">
                <a:solidFill>
                  <a:schemeClr val="bg1"/>
                </a:solidFill>
                <a:effectLst/>
                <a:latin typeface="Arial" panose="020B0604020202020204" pitchFamily="34" charset="0"/>
              </a:rPr>
              <a:t>Lạy Cha, nếu chén này không thể qua đi được mà con phải uống, thì xin theo ý Cha.</a:t>
            </a:r>
            <a:endParaRPr lang="vi-VN" sz="4800" b="1" i="0" dirty="0">
              <a:solidFill>
                <a:schemeClr val="bg1"/>
              </a:solidFill>
              <a:effectLst/>
              <a:latin typeface="Helvetica Neue"/>
            </a:endParaRPr>
          </a:p>
        </p:txBody>
      </p:sp>
    </p:spTree>
    <p:extLst>
      <p:ext uri="{BB962C8B-B14F-4D97-AF65-F5344CB8AC3E}">
        <p14:creationId xmlns:p14="http://schemas.microsoft.com/office/powerpoint/2010/main" val="3521429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7B172D-3B4B-4B31-8844-E74626F7A693}"/>
              </a:ext>
            </a:extLst>
          </p:cNvPr>
          <p:cNvSpPr txBox="1"/>
          <p:nvPr/>
        </p:nvSpPr>
        <p:spPr>
          <a:xfrm>
            <a:off x="1549624" y="1708870"/>
            <a:ext cx="6340110" cy="1200329"/>
          </a:xfrm>
          <a:prstGeom prst="rect">
            <a:avLst/>
          </a:prstGeom>
          <a:noFill/>
        </p:spPr>
        <p:txBody>
          <a:bodyPr wrap="square">
            <a:spAutoFit/>
          </a:bodyPr>
          <a:lstStyle/>
          <a:p>
            <a:pPr algn="ctr"/>
            <a:r>
              <a:rPr lang="en-US" sz="7200" b="1" dirty="0">
                <a:solidFill>
                  <a:srgbClr val="FFFF00"/>
                </a:solidFill>
                <a:effectLst/>
                <a:latin typeface="Arial" panose="020B0604020202020204" pitchFamily="34" charset="0"/>
                <a:cs typeface="Arial" panose="020B0604020202020204" pitchFamily="34" charset="0"/>
              </a:rPr>
              <a:t>CA KẾT LỄ</a:t>
            </a:r>
            <a:endParaRPr lang="en-US" sz="7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648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328505-2863-4C03-B655-A47EFF09F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D9BDFD52-4AF4-412C-B10B-D0923F81F3FB}"/>
              </a:ext>
            </a:extLst>
          </p:cNvPr>
          <p:cNvSpPr txBox="1"/>
          <p:nvPr/>
        </p:nvSpPr>
        <p:spPr>
          <a:xfrm>
            <a:off x="2383105" y="3531836"/>
            <a:ext cx="489972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LỄ LÁ NĂM A</a:t>
            </a:r>
            <a:endParaRPr lang="en-US" sz="2800" b="1" dirty="0">
              <a:solidFill>
                <a:srgbClr val="FFFF00"/>
              </a:solidFill>
            </a:endParaRPr>
          </a:p>
        </p:txBody>
      </p:sp>
      <p:pic>
        <p:nvPicPr>
          <p:cNvPr id="11" name="Picture 10">
            <a:extLst>
              <a:ext uri="{FF2B5EF4-FFF2-40B4-BE49-F238E27FC236}">
                <a16:creationId xmlns:a16="http://schemas.microsoft.com/office/drawing/2014/main" id="{4CA9C000-FEBD-4C75-8F96-3DCF146C5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 y="221768"/>
            <a:ext cx="1016313" cy="1016313"/>
          </a:xfrm>
          <a:prstGeom prst="rect">
            <a:avLst/>
          </a:prstGeom>
        </p:spPr>
      </p:pic>
    </p:spTree>
    <p:extLst>
      <p:ext uri="{BB962C8B-B14F-4D97-AF65-F5344CB8AC3E}">
        <p14:creationId xmlns:p14="http://schemas.microsoft.com/office/powerpoint/2010/main" val="404634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328505-2863-4C03-B655-A47EFF09F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D9BDFD52-4AF4-412C-B10B-D0923F81F3FB}"/>
              </a:ext>
            </a:extLst>
          </p:cNvPr>
          <p:cNvSpPr txBox="1"/>
          <p:nvPr/>
        </p:nvSpPr>
        <p:spPr>
          <a:xfrm>
            <a:off x="2383105" y="3531836"/>
            <a:ext cx="4899727"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CHÚA NHẬT LỄ LÁ NĂM A</a:t>
            </a:r>
            <a:endParaRPr lang="en-US" sz="2800" b="1" dirty="0">
              <a:solidFill>
                <a:srgbClr val="FFFF00"/>
              </a:solidFill>
            </a:endParaRPr>
          </a:p>
        </p:txBody>
      </p:sp>
      <p:pic>
        <p:nvPicPr>
          <p:cNvPr id="11" name="Picture 10">
            <a:extLst>
              <a:ext uri="{FF2B5EF4-FFF2-40B4-BE49-F238E27FC236}">
                <a16:creationId xmlns:a16="http://schemas.microsoft.com/office/drawing/2014/main" id="{4CA9C000-FEBD-4C75-8F96-3DCF146C5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 y="221768"/>
            <a:ext cx="1016313" cy="1016313"/>
          </a:xfrm>
          <a:prstGeom prst="rect">
            <a:avLst/>
          </a:prstGeom>
        </p:spPr>
      </p:pic>
    </p:spTree>
    <p:extLst>
      <p:ext uri="{BB962C8B-B14F-4D97-AF65-F5344CB8AC3E}">
        <p14:creationId xmlns:p14="http://schemas.microsoft.com/office/powerpoint/2010/main" val="96912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4" name="Rectangle 4"/>
          <p:cNvSpPr/>
          <p:nvPr/>
        </p:nvSpPr>
        <p:spPr>
          <a:xfrm>
            <a:off x="259280" y="896597"/>
            <a:ext cx="8625439" cy="3477875"/>
          </a:xfrm>
          <a:prstGeom prst="rect">
            <a:avLst/>
          </a:prstGeom>
          <a:noFill/>
          <a:ln>
            <a:noFill/>
            <a:prstDash val="solid"/>
          </a:ln>
        </p:spPr>
        <p:txBody>
          <a:bodyPr vert="horz" wrap="square" lIns="91440" tIns="45720" rIns="91440" bIns="45720" anchor="t" anchorCtr="0" compatLnSpc="1">
            <a:spAutoFit/>
          </a:bodyPr>
          <a:lstStyle/>
          <a:p>
            <a:pPr algn="just"/>
            <a:r>
              <a:rPr lang="vi-VN" sz="4400" b="1" i="0" dirty="0">
                <a:solidFill>
                  <a:schemeClr val="bg1"/>
                </a:solidFill>
                <a:effectLst/>
                <a:latin typeface="Arial" panose="020B0604020202020204" pitchFamily="34" charset="0"/>
              </a:rPr>
              <a:t>Lạy Chúa, xin mau cứu giúp tôi, xin kíp bảo vệ tôi. Xin cứu tôi thoát hàm sư tử, và giữ mạng sống yếu hèn tôi khỏi sừng tê giác.</a:t>
            </a:r>
            <a:endParaRPr lang="en-US" sz="4400" b="1" i="0" u="none" strike="noStrike" kern="1200" cap="none" spc="0" baseline="0" dirty="0">
              <a:solidFill>
                <a:schemeClr val="bg1"/>
              </a:solidFill>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DA7B9AF-A5E5-4DE2-917C-5A3A29380515}"/>
              </a:ext>
            </a:extLst>
          </p:cNvPr>
          <p:cNvSpPr txBox="1"/>
          <p:nvPr/>
        </p:nvSpPr>
        <p:spPr>
          <a:xfrm>
            <a:off x="2667000" y="65600"/>
            <a:ext cx="43434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Nhập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Rectangle 3"/>
          <p:cNvSpPr/>
          <p:nvPr/>
        </p:nvSpPr>
        <p:spPr>
          <a:xfrm>
            <a:off x="493614" y="859764"/>
            <a:ext cx="8650386" cy="2800767"/>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“Tôi đã không giấu mặt mũi tránh những lời nhạo cười, nhưng tôi biết tôi sẽ không phải hổ thẹn”.</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rgbClr val="333333"/>
                </a:solidFill>
                <a:effectLst/>
                <a:latin typeface="Arial" panose="020B0604020202020204" pitchFamily="34" charset="0"/>
              </a:rPr>
              <a:t> </a:t>
            </a:r>
            <a:r>
              <a:rPr lang="en-US" sz="4000" b="0" i="0" dirty="0">
                <a:solidFill>
                  <a:srgbClr val="3A3A3A"/>
                </a:solidFill>
                <a:effectLst/>
                <a:latin typeface="Roboto" panose="02000000000000000000" pitchFamily="2" charset="0"/>
              </a:rPr>
              <a:t> </a:t>
            </a:r>
            <a:r>
              <a:rPr lang="en-US" sz="4000" b="0" i="0" dirty="0">
                <a:solidFill>
                  <a:schemeClr val="bg1"/>
                </a:solidFill>
                <a:effectLst/>
                <a:latin typeface="Arial" panose="020B0604020202020204" pitchFamily="34" charset="0"/>
              </a:rPr>
              <a:t> Is 50, 4-7</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74148" y="3681046"/>
            <a:ext cx="850209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Tiên</a:t>
            </a:r>
            <a:r>
              <a:rPr lang="en-US" sz="4000" b="0" i="0" dirty="0">
                <a:solidFill>
                  <a:schemeClr val="bg1"/>
                </a:solidFill>
                <a:effectLst/>
                <a:latin typeface="Arial" panose="020B0604020202020204" pitchFamily="34" charset="0"/>
              </a:rPr>
              <a:t> tri </a:t>
            </a:r>
            <a:r>
              <a:rPr lang="en-US" sz="4000" b="0" i="0" dirty="0" err="1">
                <a:solidFill>
                  <a:schemeClr val="bg1"/>
                </a:solidFill>
                <a:effectLst/>
                <a:latin typeface="Arial" panose="020B0604020202020204" pitchFamily="34" charset="0"/>
              </a:rPr>
              <a:t>Isaia</a:t>
            </a:r>
            <a:r>
              <a:rPr lang="en-US" sz="4000" b="0" i="0" dirty="0">
                <a:solidFill>
                  <a:schemeClr val="bg1"/>
                </a:solidFill>
                <a:effectLst/>
                <a:latin typeface="Arial" panose="020B0604020202020204" pitchFamily="34" charset="0"/>
              </a:rPr>
              <a:t>.</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085" y="3426893"/>
            <a:ext cx="3567798" cy="1924079"/>
          </a:xfrm>
          <a:prstGeom prst="rect">
            <a:avLst/>
          </a:prstGeom>
        </p:spPr>
      </p:pic>
    </p:spTree>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3" name="Rectangle 3"/>
          <p:cNvSpPr/>
          <p:nvPr/>
        </p:nvSpPr>
        <p:spPr>
          <a:xfrm>
            <a:off x="628891" y="1658903"/>
            <a:ext cx="8063344" cy="2862322"/>
          </a:xfrm>
          <a:prstGeom prst="rect">
            <a:avLst/>
          </a:prstGeom>
          <a:noFill/>
          <a:ln>
            <a:noFill/>
            <a:prstDash val="solid"/>
          </a:ln>
        </p:spPr>
        <p:txBody>
          <a:bodyPr vert="horz" wrap="square" lIns="91440" tIns="45720" rIns="91440" bIns="45720" anchor="t" anchorCtr="0" compatLnSpc="1">
            <a:spAutoFit/>
          </a:bodyPr>
          <a:lstStyle/>
          <a:p>
            <a:pPr marL="0" marR="0" lvl="0" indent="0" algn="just"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vi-VN" sz="4400" b="1" i="0" dirty="0">
                <a:solidFill>
                  <a:schemeClr val="bg1"/>
                </a:solidFill>
                <a:effectLst/>
                <a:latin typeface="Arial" panose="020B0604020202020204" pitchFamily="34" charset="0"/>
              </a:rPr>
              <a:t>Ðáp: </a:t>
            </a:r>
            <a:r>
              <a:rPr lang="en-US" sz="6000" b="1" i="0" dirty="0" err="1">
                <a:solidFill>
                  <a:schemeClr val="bg1"/>
                </a:solidFill>
                <a:effectLst/>
                <a:latin typeface="Arial" panose="020B0604020202020204" pitchFamily="34" charset="0"/>
              </a:rPr>
              <a:t>Ôi</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Thiên</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Chúa</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Ôi</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Thiên</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Chúa</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sao</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Chúa</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đã</a:t>
            </a:r>
            <a:r>
              <a:rPr lang="en-US" sz="6000" b="1" i="0" dirty="0">
                <a:solidFill>
                  <a:schemeClr val="bg1"/>
                </a:solidFill>
                <a:effectLst/>
                <a:latin typeface="Arial" panose="020B0604020202020204" pitchFamily="34" charset="0"/>
              </a:rPr>
              <a:t> </a:t>
            </a:r>
            <a:r>
              <a:rPr lang="en-US" sz="6000" b="1" i="0" dirty="0" err="1">
                <a:solidFill>
                  <a:schemeClr val="bg1"/>
                </a:solidFill>
                <a:effectLst/>
                <a:latin typeface="Arial" panose="020B0604020202020204" pitchFamily="34" charset="0"/>
              </a:rPr>
              <a:t>bỏ</a:t>
            </a:r>
            <a:r>
              <a:rPr lang="en-US" sz="6000" b="1" i="0" dirty="0">
                <a:solidFill>
                  <a:schemeClr val="bg1"/>
                </a:solidFill>
                <a:effectLst/>
                <a:latin typeface="Arial" panose="020B0604020202020204" pitchFamily="34" charset="0"/>
              </a:rPr>
              <a:t> con?</a:t>
            </a:r>
            <a:endParaRPr lang="en-US" sz="6000" b="1" i="0" u="none" strike="noStrike" kern="1200" cap="none" spc="0" baseline="0" dirty="0">
              <a:ln w="12700">
                <a:solidFill>
                  <a:schemeClr val="accent4">
                    <a:lumMod val="50000"/>
                  </a:schemeClr>
                </a:solidFill>
              </a:ln>
              <a:solidFill>
                <a:schemeClr val="bg1"/>
              </a:solidFill>
              <a:uFillTx/>
              <a:latin typeface="Arial" panose="020B0604020202020204" pitchFamily="34" charset="0"/>
              <a:cs typeface="Arial" panose="020B0604020202020204" pitchFamily="34" charset="0"/>
            </a:endParaRPr>
          </a:p>
        </p:txBody>
      </p:sp>
      <p:sp>
        <p:nvSpPr>
          <p:cNvPr id="4" name="TextBox 4"/>
          <p:cNvSpPr txBox="1"/>
          <p:nvPr/>
        </p:nvSpPr>
        <p:spPr>
          <a:xfrm>
            <a:off x="2643994" y="145883"/>
            <a:ext cx="4248476" cy="923333"/>
          </a:xfrm>
          <a:prstGeom prst="rect">
            <a:avLst/>
          </a:prstGeom>
          <a:noFill/>
          <a:ln>
            <a:noFill/>
          </a:ln>
        </p:spPr>
        <p:txBody>
          <a:bodyPr vert="horz" wrap="square" lIns="91440" tIns="45720" rIns="91440" bIns="45720" anchor="t" anchorCtr="1" compatLnSpc="1">
            <a:spAutoFit/>
          </a:bodyPr>
          <a:lstStyle/>
          <a:p>
            <a:pPr marL="0" marR="0" lvl="0" indent="0" algn="ctr" defTabSz="740572"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5400" b="1" i="0" u="none" strike="noStrike" kern="1200" cap="none" spc="0" baseline="0" dirty="0" err="1">
                <a:solidFill>
                  <a:srgbClr val="FFFF00"/>
                </a:solidFill>
                <a:uFillTx/>
                <a:latin typeface="Calibri"/>
              </a:rPr>
              <a:t>Đáp</a:t>
            </a:r>
            <a:r>
              <a:rPr lang="en-US" sz="5400" b="1" i="0" u="none" strike="noStrike" kern="1200" cap="none" spc="0" baseline="0" dirty="0">
                <a:solidFill>
                  <a:srgbClr val="FFFF00"/>
                </a:solidFill>
                <a:uFillTx/>
                <a:latin typeface="Calibri"/>
              </a:rPr>
              <a:t> Ca</a:t>
            </a:r>
          </a:p>
        </p:txBody>
      </p:sp>
      <p:sp>
        <p:nvSpPr>
          <p:cNvPr id="6" name="TextBox 5">
            <a:extLst>
              <a:ext uri="{FF2B5EF4-FFF2-40B4-BE49-F238E27FC236}">
                <a16:creationId xmlns:a16="http://schemas.microsoft.com/office/drawing/2014/main" id="{0C1872A9-38BF-4BF8-9466-072F5E08A766}"/>
              </a:ext>
            </a:extLst>
          </p:cNvPr>
          <p:cNvSpPr txBox="1"/>
          <p:nvPr/>
        </p:nvSpPr>
        <p:spPr>
          <a:xfrm>
            <a:off x="1221898" y="1012572"/>
            <a:ext cx="7393002" cy="646331"/>
          </a:xfrm>
          <a:prstGeom prst="rect">
            <a:avLst/>
          </a:prstGeom>
          <a:noFill/>
        </p:spPr>
        <p:txBody>
          <a:bodyPr wrap="square">
            <a:spAutoFit/>
          </a:bodyPr>
          <a:lstStyle/>
          <a:p>
            <a:pPr algn="ctr"/>
            <a:r>
              <a:rPr lang="en-US" sz="3600" b="0" i="0" dirty="0">
                <a:solidFill>
                  <a:schemeClr val="bg1"/>
                </a:solidFill>
                <a:effectLst/>
                <a:latin typeface="Arial" panose="020B0604020202020204" pitchFamily="34" charset="0"/>
              </a:rPr>
              <a:t>Tv 21, 8-9. 17-18a. 19-20. 23-24</a:t>
            </a:r>
            <a:endParaRPr lang="en-US" sz="36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210393" y="859764"/>
            <a:ext cx="8650386" cy="1446550"/>
          </a:xfrm>
          <a:prstGeom prst="rect">
            <a:avLst/>
          </a:prstGeom>
          <a:noFill/>
          <a:ln>
            <a:noFill/>
            <a:prstDash val="solid"/>
          </a:ln>
        </p:spPr>
        <p:txBody>
          <a:bodyPr vert="horz" wrap="square" lIns="91440" tIns="45720" rIns="91440" bIns="45720" anchor="t" anchorCtr="0" compatLnSpc="1">
            <a:spAutoFit/>
          </a:bodyPr>
          <a:lstStyle/>
          <a:p>
            <a:pPr marL="0" marR="0" lvl="0" indent="0" algn="l" defTabSz="740572" rtl="0" fontAlgn="auto" hangingPunct="0">
              <a:lnSpc>
                <a:spcPct val="100000"/>
              </a:lnSpc>
              <a:spcBef>
                <a:spcPts val="965"/>
              </a:spcBef>
              <a:spcAft>
                <a:spcPts val="805"/>
              </a:spcAft>
              <a:buNone/>
              <a:tabLst/>
              <a:defRPr sz="1800" b="0" i="0" u="none" strike="noStrike" kern="0" cap="none" spc="0" baseline="0">
                <a:solidFill>
                  <a:srgbClr val="000000"/>
                </a:solidFill>
                <a:uFillTx/>
              </a:defRPr>
            </a:pPr>
            <a:r>
              <a:rPr lang="vi-VN" sz="4400" b="1" i="1" dirty="0">
                <a:solidFill>
                  <a:schemeClr val="bg1"/>
                </a:solidFill>
                <a:effectLst/>
                <a:latin typeface="Arial" panose="020B0604020202020204" pitchFamily="34" charset="0"/>
              </a:rPr>
              <a:t>“Người đã tự hạ mình; vì thế Thiên Chúa đã tôn vinh Người”.</a:t>
            </a:r>
            <a:endParaRPr lang="en-US" sz="4400" b="1" i="0" u="none" strike="noStrike" kern="1200" cap="none" spc="0" baseline="0" dirty="0">
              <a:solidFill>
                <a:schemeClr val="bg1"/>
              </a:solidFill>
              <a:uFillTx/>
              <a:latin typeface="Calibri"/>
            </a:endParaRPr>
          </a:p>
        </p:txBody>
      </p:sp>
      <p:sp>
        <p:nvSpPr>
          <p:cNvPr id="3" name="TextBox 2">
            <a:extLst>
              <a:ext uri="{FF2B5EF4-FFF2-40B4-BE49-F238E27FC236}">
                <a16:creationId xmlns:a16="http://schemas.microsoft.com/office/drawing/2014/main" id="{BA8C877E-1F27-4C65-8D10-EF8FA5CC291D}"/>
              </a:ext>
            </a:extLst>
          </p:cNvPr>
          <p:cNvSpPr txBox="1"/>
          <p:nvPr/>
        </p:nvSpPr>
        <p:spPr>
          <a:xfrm>
            <a:off x="0" y="151878"/>
            <a:ext cx="9071172"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2: </a:t>
            </a:r>
            <a:r>
              <a:rPr lang="en-US" sz="4000" b="0" i="0" dirty="0">
                <a:solidFill>
                  <a:srgbClr val="333333"/>
                </a:solidFill>
                <a:effectLst/>
                <a:latin typeface="Arial" panose="020B0604020202020204" pitchFamily="34" charset="0"/>
              </a:rPr>
              <a:t> </a:t>
            </a:r>
            <a:r>
              <a:rPr lang="en-US" sz="4000" b="0" i="0" dirty="0">
                <a:solidFill>
                  <a:srgbClr val="3A3A3A"/>
                </a:solidFill>
                <a:effectLst/>
                <a:latin typeface="Roboto" panose="02000000000000000000" pitchFamily="2" charset="0"/>
              </a:rPr>
              <a:t> </a:t>
            </a:r>
            <a:r>
              <a:rPr lang="en-US" sz="4000" b="0" i="0" dirty="0">
                <a:solidFill>
                  <a:schemeClr val="bg1"/>
                </a:solidFill>
                <a:effectLst/>
                <a:latin typeface="Arial" panose="020B0604020202020204" pitchFamily="34" charset="0"/>
              </a:rPr>
              <a:t> Pl 2, 6-11</a:t>
            </a:r>
            <a:endParaRPr lang="en-US" sz="4000" dirty="0">
              <a:solidFill>
                <a:schemeClr val="bg1"/>
              </a:solidFill>
            </a:endParaRPr>
          </a:p>
        </p:txBody>
      </p:sp>
      <p:sp>
        <p:nvSpPr>
          <p:cNvPr id="5" name="TextBox 4">
            <a:extLst>
              <a:ext uri="{FF2B5EF4-FFF2-40B4-BE49-F238E27FC236}">
                <a16:creationId xmlns:a16="http://schemas.microsoft.com/office/drawing/2014/main" id="{A9DD3A0B-07D5-4E35-A977-30E947C9B260}"/>
              </a:ext>
            </a:extLst>
          </p:cNvPr>
          <p:cNvSpPr txBox="1"/>
          <p:nvPr/>
        </p:nvSpPr>
        <p:spPr>
          <a:xfrm>
            <a:off x="186117" y="2235735"/>
            <a:ext cx="8502090" cy="1323439"/>
          </a:xfrm>
          <a:prstGeom prst="rect">
            <a:avLst/>
          </a:prstGeom>
          <a:noFill/>
        </p:spPr>
        <p:txBody>
          <a:bodyPr wrap="square">
            <a:spAutoFit/>
          </a:bodyPr>
          <a:lstStyle/>
          <a:p>
            <a:r>
              <a:rPr lang="vi-VN" sz="4000" b="0" i="0" dirty="0">
                <a:solidFill>
                  <a:schemeClr val="bg1"/>
                </a:solidFill>
                <a:effectLst/>
                <a:latin typeface="Arial" panose="020B0604020202020204" pitchFamily="34" charset="0"/>
              </a:rPr>
              <a:t>Trích thư Thánh Phaolô Tông đồ gửi tín hữu Philipphê.</a:t>
            </a:r>
            <a:endParaRPr lang="en-US" sz="4000" dirty="0">
              <a:solidFill>
                <a:schemeClr val="bg1"/>
              </a:solidFill>
            </a:endParaRPr>
          </a:p>
        </p:txBody>
      </p:sp>
      <p:pic>
        <p:nvPicPr>
          <p:cNvPr id="6" name="Picture 5">
            <a:extLst>
              <a:ext uri="{FF2B5EF4-FFF2-40B4-BE49-F238E27FC236}">
                <a16:creationId xmlns:a16="http://schemas.microsoft.com/office/drawing/2014/main" id="{4588591D-F391-4231-BA51-FAA3CD35F6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7604" y="3204447"/>
            <a:ext cx="3980279" cy="2146526"/>
          </a:xfrm>
          <a:prstGeom prst="rect">
            <a:avLst/>
          </a:prstGeom>
        </p:spPr>
      </p:pic>
    </p:spTree>
    <p:extLst>
      <p:ext uri="{BB962C8B-B14F-4D97-AF65-F5344CB8AC3E}">
        <p14:creationId xmlns:p14="http://schemas.microsoft.com/office/powerpoint/2010/main" val="2738225069"/>
      </p:ext>
    </p:extLst>
  </p:cSld>
  <p:clrMapOvr>
    <a:masterClrMapping/>
  </p:clrMapOvr>
  <p:transition spd="med">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1CF996-EC85-4D87-A846-94F8105638D6}"/>
              </a:ext>
            </a:extLst>
          </p:cNvPr>
          <p:cNvSpPr txBox="1"/>
          <p:nvPr/>
        </p:nvSpPr>
        <p:spPr>
          <a:xfrm>
            <a:off x="886077" y="154218"/>
            <a:ext cx="7371845" cy="769441"/>
          </a:xfrm>
          <a:prstGeom prst="rect">
            <a:avLst/>
          </a:prstGeom>
          <a:noFill/>
        </p:spPr>
        <p:txBody>
          <a:bodyPr wrap="square" rtlCol="0">
            <a:spAutoFit/>
          </a:bodyPr>
          <a:lstStyle/>
          <a:p>
            <a:r>
              <a:rPr lang="vi-VN" sz="4400" b="0" i="0" dirty="0">
                <a:solidFill>
                  <a:srgbClr val="FFFF00"/>
                </a:solidFill>
                <a:effectLst/>
                <a:latin typeface="Arial" panose="020B0604020202020204" pitchFamily="34" charset="0"/>
              </a:rPr>
              <a:t>Câu Xướng Trước Phúc Âm</a:t>
            </a:r>
            <a:endParaRPr lang="en-US" sz="4400" dirty="0">
              <a:solidFill>
                <a:srgbClr val="FFFF00"/>
              </a:solidFill>
            </a:endParaRPr>
          </a:p>
        </p:txBody>
      </p:sp>
      <p:sp>
        <p:nvSpPr>
          <p:cNvPr id="3" name="Title 1">
            <a:extLst>
              <a:ext uri="{FF2B5EF4-FFF2-40B4-BE49-F238E27FC236}">
                <a16:creationId xmlns:a16="http://schemas.microsoft.com/office/drawing/2014/main" id="{682868AD-E8B9-462B-B621-E55F03EA34A5}"/>
              </a:ext>
            </a:extLst>
          </p:cNvPr>
          <p:cNvSpPr txBox="1">
            <a:spLocks/>
          </p:cNvSpPr>
          <p:nvPr/>
        </p:nvSpPr>
        <p:spPr>
          <a:xfrm>
            <a:off x="304799" y="775150"/>
            <a:ext cx="8534400" cy="3285704"/>
          </a:xfrm>
          <a:prstGeom prst="rect">
            <a:avLst/>
          </a:prstGeom>
        </p:spPr>
        <p:txBody>
          <a:bodyPr>
            <a:noAutofit/>
          </a:bodyPr>
          <a:lstStyle>
            <a:lvl1pPr marL="0" marR="0" lvl="0" indent="0" algn="l" defTabSz="914400" rtl="0" fontAlgn="auto" hangingPunct="0">
              <a:lnSpc>
                <a:spcPct val="100000"/>
              </a:lnSpc>
              <a:spcBef>
                <a:spcPts val="0"/>
              </a:spcBef>
              <a:spcAft>
                <a:spcPts val="0"/>
              </a:spcAft>
              <a:buClr>
                <a:srgbClr val="000000"/>
              </a:buClr>
              <a:buSzPct val="45000"/>
              <a:buFont typeface="StarSymbol"/>
              <a:buChar char=""/>
              <a:tabLst/>
              <a:defRPr lang="en-US" sz="1800" b="1" i="1" u="none" strike="noStrike" kern="0" cap="none" spc="0" baseline="0">
                <a:solidFill>
                  <a:srgbClr val="FF9966"/>
                </a:solidFill>
                <a:uFillTx/>
                <a:latin typeface="Albany" pitchFamily="34"/>
                <a:ea typeface="Arial Unicode MS" pitchFamily="2"/>
                <a:cs typeface="Tahoma" pitchFamily="2"/>
              </a:defRPr>
            </a:lvl1pPr>
          </a:lstStyle>
          <a:p>
            <a:pPr algn="just">
              <a:buNone/>
            </a:pPr>
            <a:r>
              <a:rPr lang="vi-VN" sz="4400" i="0" dirty="0">
                <a:solidFill>
                  <a:schemeClr val="bg1"/>
                </a:solidFill>
                <a:effectLst/>
                <a:latin typeface="Arial" panose="020B0604020202020204" pitchFamily="34" charset="0"/>
              </a:rPr>
              <a:t>Chúa Kitô vì chúng ta, đã vâng lời cho đến chết, và chết trên thập giá. Vì thế, Thiên Chúa đã tôn vinh Người, và ban cho Người một danh hiệu vượt trên mọi danh hiệu.</a:t>
            </a:r>
            <a:endParaRPr lang="vi-VN" sz="44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2262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328505-2863-4C03-B655-A47EFF09FA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Box 9">
            <a:extLst>
              <a:ext uri="{FF2B5EF4-FFF2-40B4-BE49-F238E27FC236}">
                <a16:creationId xmlns:a16="http://schemas.microsoft.com/office/drawing/2014/main" id="{D9BDFD52-4AF4-412C-B10B-D0923F81F3FB}"/>
              </a:ext>
            </a:extLst>
          </p:cNvPr>
          <p:cNvSpPr txBox="1"/>
          <p:nvPr/>
        </p:nvSpPr>
        <p:spPr>
          <a:xfrm>
            <a:off x="1310909" y="3531836"/>
            <a:ext cx="7210004" cy="584775"/>
          </a:xfrm>
          <a:prstGeom prst="rect">
            <a:avLst/>
          </a:prstGeom>
          <a:noFill/>
        </p:spPr>
        <p:txBody>
          <a:bodyPr wrap="square">
            <a:spAutoFit/>
          </a:bodyPr>
          <a:lstStyle/>
          <a:p>
            <a:r>
              <a:rPr lang="vi-VN" sz="3200" b="1" i="0" dirty="0">
                <a:solidFill>
                  <a:srgbClr val="FFFF00"/>
                </a:solidFill>
                <a:effectLst/>
                <a:latin typeface="Arial" panose="020B0604020202020204" pitchFamily="34" charset="0"/>
              </a:rPr>
              <a:t>Bài Thương Khó: Mt 26, 14 – 27, 66 </a:t>
            </a:r>
            <a:endParaRPr lang="en-US" sz="3200" b="1" dirty="0">
              <a:solidFill>
                <a:srgbClr val="FFFF00"/>
              </a:solidFill>
            </a:endParaRPr>
          </a:p>
        </p:txBody>
      </p:sp>
      <p:pic>
        <p:nvPicPr>
          <p:cNvPr id="11" name="Picture 10">
            <a:extLst>
              <a:ext uri="{FF2B5EF4-FFF2-40B4-BE49-F238E27FC236}">
                <a16:creationId xmlns:a16="http://schemas.microsoft.com/office/drawing/2014/main" id="{4CA9C000-FEBD-4C75-8F96-3DCF146C5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15" y="221768"/>
            <a:ext cx="1016313" cy="1016313"/>
          </a:xfrm>
          <a:prstGeom prst="rect">
            <a:avLst/>
          </a:prstGeom>
        </p:spPr>
      </p:pic>
    </p:spTree>
    <p:extLst>
      <p:ext uri="{BB962C8B-B14F-4D97-AF65-F5344CB8AC3E}">
        <p14:creationId xmlns:p14="http://schemas.microsoft.com/office/powerpoint/2010/main" val="427271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EDB0CD-6E63-4EA8-BF0E-B95655C41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32016994"/>
      </p:ext>
    </p:extLst>
  </p:cSld>
  <p:clrMapOvr>
    <a:masterClrMapping/>
  </p:clrMapOvr>
</p:sld>
</file>

<file path=ppt/theme/theme1.xml><?xml version="1.0" encoding="utf-8"?>
<a:theme xmlns:a="http://schemas.openxmlformats.org/drawingml/2006/main" name="lyt darkblue_ne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2392</TotalTime>
  <Words>250</Words>
  <Application>Microsoft Office PowerPoint</Application>
  <PresentationFormat>On-screen Show (16:9)</PresentationFormat>
  <Paragraphs>22</Paragraphs>
  <Slides>14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Albany</vt:lpstr>
      <vt:lpstr>Arial</vt:lpstr>
      <vt:lpstr>Calibri</vt:lpstr>
      <vt:lpstr>Helvetica Neue</vt:lpstr>
      <vt:lpstr>Roboto</vt:lpstr>
      <vt:lpstr>StarSymbol</vt:lpstr>
      <vt:lpstr>Thorndale</vt:lpstr>
      <vt:lpstr>Times New Roman</vt:lpstr>
      <vt:lpstr>lyt darkblue_new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Quốc Văn Nguyễn</dc:creator>
  <cp:lastModifiedBy>PC</cp:lastModifiedBy>
  <cp:revision>81</cp:revision>
  <dcterms:created xsi:type="dcterms:W3CDTF">2018-11-13T15:52:26Z</dcterms:created>
  <dcterms:modified xsi:type="dcterms:W3CDTF">2026-03-16T08:49:59Z</dcterms:modified>
</cp:coreProperties>
</file>