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28" r:id="rId4"/>
    <p:sldMasterId id="2147483840" r:id="rId5"/>
    <p:sldMasterId id="2147483932" r:id="rId6"/>
  </p:sldMasterIdLst>
  <p:sldIdLst>
    <p:sldId id="9764" r:id="rId7"/>
    <p:sldId id="402" r:id="rId8"/>
    <p:sldId id="385" r:id="rId9"/>
    <p:sldId id="263" r:id="rId10"/>
    <p:sldId id="390" r:id="rId11"/>
    <p:sldId id="389" r:id="rId12"/>
    <p:sldId id="9766" r:id="rId13"/>
    <p:sldId id="401" r:id="rId14"/>
    <p:sldId id="9700" r:id="rId15"/>
    <p:sldId id="9699" r:id="rId16"/>
    <p:sldId id="9698" r:id="rId17"/>
    <p:sldId id="9736" r:id="rId18"/>
    <p:sldId id="293" r:id="rId19"/>
    <p:sldId id="9767"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1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76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4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2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56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7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99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47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70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5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6808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1F95-AD77-406F-A26D-5DFF0E674682}"/>
              </a:ext>
            </a:extLst>
          </p:cNvPr>
          <p:cNvSpPr>
            <a:spLocks noGrp="1"/>
          </p:cNvSpPr>
          <p:nvPr>
            <p:ph type="title"/>
          </p:nvPr>
        </p:nvSpPr>
        <p:spPr/>
        <p:txBody>
          <a:bodyPr/>
          <a:lstStyle/>
          <a:p>
            <a:endParaRPr lang="en-US"/>
          </a:p>
        </p:txBody>
      </p:sp>
      <p:pic>
        <p:nvPicPr>
          <p:cNvPr id="2050" name="Picture 2" descr="CN Lễ Lá C2">
            <a:extLst>
              <a:ext uri="{FF2B5EF4-FFF2-40B4-BE49-F238E27FC236}">
                <a16:creationId xmlns:a16="http://schemas.microsoft.com/office/drawing/2014/main" id="{7CB4DCBD-282D-46BF-B8DB-FEDE5EAC6F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A3F78A-BF90-4B66-AB39-0F85BAD28EE8}"/>
              </a:ext>
            </a:extLst>
          </p:cNvPr>
          <p:cNvSpPr txBox="1"/>
          <p:nvPr/>
        </p:nvSpPr>
        <p:spPr>
          <a:xfrm>
            <a:off x="4038600" y="133350"/>
            <a:ext cx="4724400" cy="584775"/>
          </a:xfrm>
          <a:prstGeom prst="rect">
            <a:avLst/>
          </a:prstGeom>
          <a:noFill/>
        </p:spPr>
        <p:txBody>
          <a:bodyPr wrap="square">
            <a:spAutoFit/>
          </a:bodyPr>
          <a:lstStyle/>
          <a:p>
            <a:pPr algn="l"/>
            <a:r>
              <a:rPr lang="en-US" sz="3200" b="1" i="0" dirty="0">
                <a:solidFill>
                  <a:srgbClr val="FFFF00"/>
                </a:solidFill>
                <a:effectLst/>
                <a:latin typeface="Helvetica Neue"/>
              </a:rPr>
              <a:t>CHÚA NHẬT LỄ LÁ - C</a:t>
            </a:r>
          </a:p>
        </p:txBody>
      </p:sp>
      <p:pic>
        <p:nvPicPr>
          <p:cNvPr id="6" name="Picture 5">
            <a:extLst>
              <a:ext uri="{FF2B5EF4-FFF2-40B4-BE49-F238E27FC236}">
                <a16:creationId xmlns:a16="http://schemas.microsoft.com/office/drawing/2014/main" id="{A7C3580B-8C2C-4C18-9A56-088B17A5F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Tree>
    <p:extLst>
      <p:ext uri="{BB962C8B-B14F-4D97-AF65-F5344CB8AC3E}">
        <p14:creationId xmlns:p14="http://schemas.microsoft.com/office/powerpoint/2010/main" val="2642117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1230809"/>
            <a:ext cx="5410200" cy="769441"/>
          </a:xfrm>
          <a:prstGeom prst="rect">
            <a:avLst/>
          </a:prstGeom>
          <a:noFill/>
        </p:spPr>
        <p:txBody>
          <a:bodyPr wrap="square" rtlCol="0">
            <a:spAutoFit/>
          </a:bodyPr>
          <a:lstStyle/>
          <a:p>
            <a:pPr algn="ctr"/>
            <a:r>
              <a:rPr lang="en-US" sz="4400" b="1" dirty="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345347"/>
            <a:ext cx="8458200" cy="2876552"/>
          </a:xfrm>
        </p:spPr>
        <p:txBody>
          <a:bodyPr>
            <a:noAutofit/>
          </a:bodyPr>
          <a:lstStyle/>
          <a:p>
            <a:pPr algn="just"/>
            <a:r>
              <a:rPr lang="vi-VN" b="1" i="0" dirty="0">
                <a:solidFill>
                  <a:schemeClr val="bg1"/>
                </a:solidFill>
                <a:effectLst/>
                <a:latin typeface="Arial" panose="020B0604020202020204" pitchFamily="34" charset="0"/>
              </a:rPr>
              <a:t>Lạy Cha, nếu chén này không thể qua đi được mà con phải uống, thì xin theo ý Cha.</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B5F9CD26-3905-472D-8436-E69E3D936651}"/>
              </a:ext>
            </a:extLst>
          </p:cNvPr>
          <p:cNvSpPr txBox="1"/>
          <p:nvPr/>
        </p:nvSpPr>
        <p:spPr>
          <a:xfrm>
            <a:off x="1981200" y="666750"/>
            <a:ext cx="51816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30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br>
              <a:rPr lang="en-US" sz="5400" b="0" i="1" dirty="0">
                <a:solidFill>
                  <a:schemeClr val="bg1"/>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1F95-AD77-406F-A26D-5DFF0E674682}"/>
              </a:ext>
            </a:extLst>
          </p:cNvPr>
          <p:cNvSpPr>
            <a:spLocks noGrp="1"/>
          </p:cNvSpPr>
          <p:nvPr>
            <p:ph type="title"/>
          </p:nvPr>
        </p:nvSpPr>
        <p:spPr/>
        <p:txBody>
          <a:bodyPr/>
          <a:lstStyle/>
          <a:p>
            <a:endParaRPr lang="en-US"/>
          </a:p>
        </p:txBody>
      </p:sp>
      <p:pic>
        <p:nvPicPr>
          <p:cNvPr id="2050" name="Picture 2" descr="CN Lễ Lá C2">
            <a:extLst>
              <a:ext uri="{FF2B5EF4-FFF2-40B4-BE49-F238E27FC236}">
                <a16:creationId xmlns:a16="http://schemas.microsoft.com/office/drawing/2014/main" id="{7CB4DCBD-282D-46BF-B8DB-FEDE5EAC6F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A3F78A-BF90-4B66-AB39-0F85BAD28EE8}"/>
              </a:ext>
            </a:extLst>
          </p:cNvPr>
          <p:cNvSpPr txBox="1"/>
          <p:nvPr/>
        </p:nvSpPr>
        <p:spPr>
          <a:xfrm>
            <a:off x="4038600" y="133350"/>
            <a:ext cx="4724400" cy="584775"/>
          </a:xfrm>
          <a:prstGeom prst="rect">
            <a:avLst/>
          </a:prstGeom>
          <a:noFill/>
        </p:spPr>
        <p:txBody>
          <a:bodyPr wrap="square">
            <a:spAutoFit/>
          </a:bodyPr>
          <a:lstStyle/>
          <a:p>
            <a:pPr algn="l"/>
            <a:r>
              <a:rPr lang="en-US" sz="3200" b="1" i="0" dirty="0">
                <a:solidFill>
                  <a:srgbClr val="FFFF00"/>
                </a:solidFill>
                <a:effectLst/>
                <a:latin typeface="Helvetica Neue"/>
              </a:rPr>
              <a:t>CHÚA NHẬT LỄ LÁ - C</a:t>
            </a:r>
          </a:p>
        </p:txBody>
      </p:sp>
      <p:pic>
        <p:nvPicPr>
          <p:cNvPr id="6" name="Picture 5">
            <a:extLst>
              <a:ext uri="{FF2B5EF4-FFF2-40B4-BE49-F238E27FC236}">
                <a16:creationId xmlns:a16="http://schemas.microsoft.com/office/drawing/2014/main" id="{A7C3580B-8C2C-4C18-9A56-088B17A5F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Tree>
    <p:extLst>
      <p:ext uri="{BB962C8B-B14F-4D97-AF65-F5344CB8AC3E}">
        <p14:creationId xmlns:p14="http://schemas.microsoft.com/office/powerpoint/2010/main" val="298941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83791"/>
            <a:ext cx="8382000" cy="3181351"/>
          </a:xfrm>
        </p:spPr>
        <p:txBody>
          <a:bodyPr>
            <a:noAutofit/>
          </a:bodyPr>
          <a:lstStyle/>
          <a:p>
            <a:pPr algn="just"/>
            <a:r>
              <a:rPr lang="vi-VN" b="1" i="0" dirty="0">
                <a:solidFill>
                  <a:schemeClr val="bg1"/>
                </a:solidFill>
                <a:effectLst/>
                <a:latin typeface="Arial" panose="020B0604020202020204" pitchFamily="34" charset="0"/>
              </a:rPr>
              <a:t>Lạy Chúa, xin mau cứu giúp tôi, xin kíp bảo vệ tôi. Xin cứu tôi thoát hàm sư tử, và giữ mạng sống yếu hèn tôi khỏi sừng tê giác.</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722634EF-A35B-4402-A25F-D4F442D1F80A}"/>
              </a:ext>
            </a:extLst>
          </p:cNvPr>
          <p:cNvSpPr txBox="1"/>
          <p:nvPr/>
        </p:nvSpPr>
        <p:spPr>
          <a:xfrm>
            <a:off x="1676400" y="293637"/>
            <a:ext cx="5943600" cy="769441"/>
          </a:xfrm>
          <a:prstGeom prst="rect">
            <a:avLst/>
          </a:prstGeom>
          <a:noFill/>
        </p:spPr>
        <p:txBody>
          <a:bodyPr wrap="square" rtlCol="0">
            <a:spAutoFit/>
          </a:bodyPr>
          <a:lstStyle/>
          <a:p>
            <a:r>
              <a:rPr lang="en-US" sz="4400" b="1" dirty="0">
                <a:solidFill>
                  <a:srgbClr val="FFFF00"/>
                </a:solidFill>
                <a:effectLst/>
                <a:latin typeface="Arial" panose="020B0604020202020204" pitchFamily="34" charset="0"/>
                <a:cs typeface="Arial" panose="020B0604020202020204" pitchFamily="34" charset="0"/>
              </a:rPr>
              <a:t>Ca </a:t>
            </a:r>
            <a:r>
              <a:rPr lang="en-US" sz="4400" b="1" dirty="0" err="1">
                <a:solidFill>
                  <a:srgbClr val="FFFF00"/>
                </a:solidFill>
                <a:effectLst/>
                <a:latin typeface="Arial" panose="020B0604020202020204" pitchFamily="34" charset="0"/>
                <a:cs typeface="Arial" panose="020B0604020202020204" pitchFamily="34" charset="0"/>
              </a:rPr>
              <a:t>Nhập</a:t>
            </a:r>
            <a:r>
              <a:rPr lang="en-US" sz="4400" b="1" dirty="0">
                <a:solidFill>
                  <a:srgbClr val="FFFF00"/>
                </a:solidFill>
                <a:effectLst/>
                <a:latin typeface="Arial" panose="020B0604020202020204" pitchFamily="34" charset="0"/>
                <a:cs typeface="Arial" panose="020B0604020202020204" pitchFamily="34" charset="0"/>
              </a:rPr>
              <a:t> </a:t>
            </a:r>
            <a:r>
              <a:rPr lang="en-US" sz="4400" b="1" dirty="0" err="1">
                <a:solidFill>
                  <a:srgbClr val="FFFF00"/>
                </a:solidFill>
                <a:effectLst/>
                <a:latin typeface="Arial" panose="020B0604020202020204" pitchFamily="34" charset="0"/>
                <a:cs typeface="Arial" panose="020B0604020202020204" pitchFamily="34" charset="0"/>
              </a:rPr>
              <a:t>Lễ</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6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228600" y="1885950"/>
            <a:ext cx="8534400" cy="3170099"/>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r>
              <a:rPr lang="en-US" sz="4000" u="sng" dirty="0">
                <a:solidFill>
                  <a:schemeClr val="bg1"/>
                </a:solidFill>
              </a:rPr>
              <a:t>:</a:t>
            </a:r>
            <a:r>
              <a:rPr lang="en-US" sz="4000" dirty="0">
                <a:solidFill>
                  <a:schemeClr val="bg1"/>
                </a:solidFill>
              </a:rPr>
              <a:t>   </a:t>
            </a:r>
            <a:r>
              <a:rPr lang="en-US" sz="4000" b="0" i="0" dirty="0">
                <a:solidFill>
                  <a:srgbClr val="333333"/>
                </a:solidFill>
                <a:effectLst/>
                <a:latin typeface="Arial" panose="020B0604020202020204" pitchFamily="34" charset="0"/>
              </a:rPr>
              <a:t> </a:t>
            </a:r>
            <a:r>
              <a:rPr lang="en-US" sz="4000" b="1" i="0" dirty="0">
                <a:solidFill>
                  <a:schemeClr val="bg1"/>
                </a:solidFill>
                <a:effectLst/>
                <a:latin typeface="Arial" panose="020B0604020202020204" pitchFamily="34" charset="0"/>
              </a:rPr>
              <a:t>Is 50, 4-7</a:t>
            </a:r>
          </a:p>
          <a:p>
            <a:r>
              <a:rPr lang="en-US" sz="4000" b="1" i="0" dirty="0" err="1">
                <a:solidFill>
                  <a:srgbClr val="FFFF00"/>
                </a:solidFill>
                <a:effectLst/>
                <a:latin typeface="Arial" panose="020B0604020202020204" pitchFamily="34" charset="0"/>
              </a:rPr>
              <a:t>Trích</a:t>
            </a:r>
            <a:r>
              <a:rPr lang="en-US" sz="4000" b="1" i="0" dirty="0">
                <a:solidFill>
                  <a:srgbClr val="FFFF00"/>
                </a:solidFill>
                <a:effectLst/>
                <a:latin typeface="Arial" panose="020B0604020202020204" pitchFamily="34" charset="0"/>
              </a:rPr>
              <a:t> </a:t>
            </a:r>
            <a:r>
              <a:rPr lang="en-US" sz="4000" b="1" i="0" dirty="0" err="1">
                <a:solidFill>
                  <a:srgbClr val="FFFF00"/>
                </a:solidFill>
                <a:effectLst/>
                <a:latin typeface="Arial" panose="020B0604020202020204" pitchFamily="34" charset="0"/>
              </a:rPr>
              <a:t>sách</a:t>
            </a:r>
            <a:r>
              <a:rPr lang="en-US" sz="4000" b="1" i="0" dirty="0">
                <a:solidFill>
                  <a:srgbClr val="FFFF00"/>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p>
          <a:p>
            <a:r>
              <a:rPr lang="vi-VN" sz="4000" b="1" i="1" dirty="0">
                <a:solidFill>
                  <a:schemeClr val="bg1"/>
                </a:solidFill>
                <a:effectLst/>
                <a:latin typeface="Arial" panose="020B0604020202020204" pitchFamily="34" charset="0"/>
              </a:rPr>
              <a:t>“Tôi đã không giấu mặt mũi tránh những lời nhạo cười, nhưng tôi biết tôi sẽ không phải hổ thẹn”.</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885950"/>
            <a:ext cx="8153400" cy="2114552"/>
          </a:xfrm>
        </p:spPr>
        <p:txBody>
          <a:bodyPr>
            <a:normAutofit/>
          </a:bodyPr>
          <a:lstStyle/>
          <a:p>
            <a:pPr algn="just"/>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sao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bỏ</a:t>
            </a:r>
            <a:r>
              <a:rPr lang="en-US" b="1" i="0" dirty="0">
                <a:solidFill>
                  <a:schemeClr val="bg1"/>
                </a:solidFill>
                <a:effectLst/>
                <a:latin typeface="Arial" panose="020B0604020202020204" pitchFamily="34" charset="0"/>
              </a:rPr>
              <a:t> con? (c. 2a)</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CE56C83-4B78-4F74-97FD-8D230FB66077}"/>
              </a:ext>
            </a:extLst>
          </p:cNvPr>
          <p:cNvSpPr txBox="1"/>
          <p:nvPr/>
        </p:nvSpPr>
        <p:spPr>
          <a:xfrm>
            <a:off x="228600" y="500955"/>
            <a:ext cx="7772400" cy="1384995"/>
          </a:xfrm>
          <a:prstGeom prst="rect">
            <a:avLst/>
          </a:prstGeom>
          <a:noFill/>
        </p:spPr>
        <p:txBody>
          <a:bodyPr wrap="square" rtlCol="0">
            <a:spAutoFit/>
          </a:bodyPr>
          <a:lstStyle/>
          <a:p>
            <a:pPr algn="ctr"/>
            <a:r>
              <a:rPr lang="en-US" sz="4400" b="1" dirty="0">
                <a:solidFill>
                  <a:srgbClr val="FFFF00"/>
                </a:solidFill>
                <a:latin typeface="Arial" panose="020B0604020202020204" pitchFamily="34" charset="0"/>
                <a:cs typeface="Arial" panose="020B0604020202020204" pitchFamily="34" charset="0"/>
              </a:rPr>
              <a:t>ĐÁP CA:</a:t>
            </a:r>
          </a:p>
          <a:p>
            <a:pPr algn="ctr"/>
            <a:r>
              <a:rPr lang="en-US" sz="4000" b="1" i="0" dirty="0">
                <a:solidFill>
                  <a:srgbClr val="FFFF00"/>
                </a:solidFill>
                <a:effectLst/>
                <a:latin typeface="Arial" panose="020B0604020202020204" pitchFamily="34" charset="0"/>
              </a:rPr>
              <a:t>Tv: </a:t>
            </a:r>
            <a:r>
              <a:rPr lang="en-US" sz="4000" b="0" i="0" dirty="0">
                <a:solidFill>
                  <a:srgbClr val="FFFF00"/>
                </a:solidFill>
                <a:effectLst/>
                <a:latin typeface="Arial" panose="020B0604020202020204" pitchFamily="34" charset="0"/>
              </a:rPr>
              <a:t>21, 8-9. 17-18a. 19-20. 23-24</a:t>
            </a:r>
            <a:endParaRPr lang="en-US"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4495800" cy="2514600"/>
          </a:xfrm>
          <a:prstGeom prst="rect">
            <a:avLst/>
          </a:prstGeom>
        </p:spPr>
      </p:pic>
      <p:sp>
        <p:nvSpPr>
          <p:cNvPr id="4" name="Rectangle 3"/>
          <p:cNvSpPr/>
          <p:nvPr/>
        </p:nvSpPr>
        <p:spPr>
          <a:xfrm>
            <a:off x="476250" y="1962150"/>
            <a:ext cx="8191500" cy="2800767"/>
          </a:xfrm>
          <a:prstGeom prst="rect">
            <a:avLst/>
          </a:prstGeom>
        </p:spPr>
        <p:txBody>
          <a:bodyPr wrap="square">
            <a:spAutoFit/>
          </a:bodyPr>
          <a:lstStyle/>
          <a:p>
            <a:r>
              <a:rPr lang="vi-VN" sz="3200" b="1" u="sng" dirty="0">
                <a:solidFill>
                  <a:srgbClr val="FFFF00"/>
                </a:solidFill>
              </a:rPr>
              <a:t>Bài đọc </a:t>
            </a:r>
            <a:r>
              <a:rPr lang="en-US" sz="3200" b="1" u="sng" dirty="0">
                <a:solidFill>
                  <a:srgbClr val="FFFF00"/>
                </a:solidFill>
              </a:rPr>
              <a:t>2</a:t>
            </a:r>
            <a:r>
              <a:rPr lang="en-US" sz="3200" u="sng" dirty="0">
                <a:solidFill>
                  <a:srgbClr val="FFFF00"/>
                </a:solidFill>
                <a:latin typeface="Arial" panose="020B0604020202020204" pitchFamily="34" charset="0"/>
              </a:rPr>
              <a:t>:</a:t>
            </a:r>
            <a:r>
              <a:rPr lang="en-US" sz="3200" b="0" i="0" dirty="0">
                <a:solidFill>
                  <a:srgbClr val="333333"/>
                </a:solidFill>
                <a:effectLst/>
                <a:latin typeface="Arial" panose="020B0604020202020204" pitchFamily="34" charset="0"/>
              </a:rPr>
              <a:t>   </a:t>
            </a:r>
            <a:r>
              <a:rPr lang="en-US" sz="3200" b="0" i="0" dirty="0">
                <a:solidFill>
                  <a:schemeClr val="bg1"/>
                </a:solidFill>
                <a:effectLst/>
                <a:latin typeface="Arial" panose="020B0604020202020204" pitchFamily="34" charset="0"/>
              </a:rPr>
              <a:t>Pl 2, 6-11</a:t>
            </a:r>
            <a:endParaRPr lang="en-US" sz="3200" b="1" i="0" dirty="0">
              <a:solidFill>
                <a:schemeClr val="bg1"/>
              </a:solidFill>
              <a:effectLst/>
              <a:latin typeface="Arial" panose="020B0604020202020204" pitchFamily="34" charset="0"/>
            </a:endParaRPr>
          </a:p>
          <a:p>
            <a:r>
              <a:rPr lang="vi-VN" sz="3200" b="1" i="0" dirty="0">
                <a:solidFill>
                  <a:srgbClr val="FFFF00"/>
                </a:solidFill>
                <a:effectLst/>
                <a:latin typeface="Arial" panose="020B0604020202020204" pitchFamily="34" charset="0"/>
              </a:rPr>
              <a:t>Trích thư Thánh Phaolô Tông đồ gửi tín hữu Philipphê.</a:t>
            </a:r>
            <a:endParaRPr lang="en-US" sz="3200" b="1" i="0" dirty="0">
              <a:solidFill>
                <a:srgbClr val="FFFF00"/>
              </a:solidFill>
              <a:effectLst/>
              <a:latin typeface="Arial" panose="020B0604020202020204" pitchFamily="34" charset="0"/>
            </a:endParaRPr>
          </a:p>
          <a:p>
            <a:r>
              <a:rPr lang="vi-VN" sz="4000" b="1" i="1" dirty="0">
                <a:solidFill>
                  <a:schemeClr val="bg1"/>
                </a:solidFill>
                <a:effectLst/>
                <a:latin typeface="Arial" panose="020B0604020202020204" pitchFamily="34" charset="0"/>
              </a:rPr>
              <a:t>“Người đã tự hạ mình; vì thế Thiên Chúa đã tôn vinh Người”.</a:t>
            </a:r>
            <a:endParaRPr lang="en-US" sz="4000" b="1" i="1"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752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099" y="1200150"/>
            <a:ext cx="8305801" cy="3566160"/>
          </a:xfrm>
        </p:spPr>
        <p:txBody>
          <a:bodyPr>
            <a:noAutofit/>
          </a:bodyPr>
          <a:lstStyle/>
          <a:p>
            <a:pPr algn="just"/>
            <a:r>
              <a:rPr lang="vi-VN" sz="4000" b="1" i="0" dirty="0">
                <a:solidFill>
                  <a:schemeClr val="bg1"/>
                </a:solidFill>
                <a:effectLst/>
                <a:latin typeface="Arial" panose="020B0604020202020204" pitchFamily="34" charset="0"/>
              </a:rPr>
              <a:t>Chúa Kitô vì chúng ta, đã vâng lời cho đến chết, và chết trên thập giá. Vì thế, Thiên Chúa đã tôn vinh Người, và ban cho Người một danh hiệu vượt trên mọi danh hiệu.</a:t>
            </a:r>
            <a:endParaRPr lang="en-US" sz="4000" b="1" dirty="0">
              <a:solidFill>
                <a:schemeClr val="bg1"/>
              </a:solidFill>
              <a:effectLst/>
              <a:cs typeface="Times New Roman" pitchFamily="18" charset="0"/>
            </a:endParaRPr>
          </a:p>
        </p:txBody>
      </p:sp>
      <p:sp>
        <p:nvSpPr>
          <p:cNvPr id="3" name="TextBox 2"/>
          <p:cNvSpPr txBox="1"/>
          <p:nvPr/>
        </p:nvSpPr>
        <p:spPr>
          <a:xfrm>
            <a:off x="685800" y="133350"/>
            <a:ext cx="7082619" cy="769441"/>
          </a:xfrm>
          <a:prstGeom prst="rect">
            <a:avLst/>
          </a:prstGeom>
          <a:noFill/>
        </p:spPr>
        <p:txBody>
          <a:bodyPr wrap="squar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endParaRPr lang="en-US" sz="40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1F95-AD77-406F-A26D-5DFF0E674682}"/>
              </a:ext>
            </a:extLst>
          </p:cNvPr>
          <p:cNvSpPr>
            <a:spLocks noGrp="1"/>
          </p:cNvSpPr>
          <p:nvPr>
            <p:ph type="title"/>
          </p:nvPr>
        </p:nvSpPr>
        <p:spPr/>
        <p:txBody>
          <a:bodyPr/>
          <a:lstStyle/>
          <a:p>
            <a:endParaRPr lang="en-US"/>
          </a:p>
        </p:txBody>
      </p:sp>
      <p:pic>
        <p:nvPicPr>
          <p:cNvPr id="2050" name="Picture 2" descr="CN Lễ Lá C2">
            <a:extLst>
              <a:ext uri="{FF2B5EF4-FFF2-40B4-BE49-F238E27FC236}">
                <a16:creationId xmlns:a16="http://schemas.microsoft.com/office/drawing/2014/main" id="{7CB4DCBD-282D-46BF-B8DB-FEDE5EAC6F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151576-2171-4E3E-88D5-6EA5A86D35DD}"/>
              </a:ext>
            </a:extLst>
          </p:cNvPr>
          <p:cNvSpPr txBox="1"/>
          <p:nvPr/>
        </p:nvSpPr>
        <p:spPr>
          <a:xfrm>
            <a:off x="1981200" y="209981"/>
            <a:ext cx="7050156" cy="584775"/>
          </a:xfrm>
          <a:prstGeom prst="rect">
            <a:avLst/>
          </a:prstGeom>
          <a:noFill/>
        </p:spPr>
        <p:txBody>
          <a:bodyPr wrap="square">
            <a:spAutoFit/>
          </a:bodyPr>
          <a:lstStyle/>
          <a:p>
            <a:pPr algn="l"/>
            <a:r>
              <a:rPr lang="vi-VN" sz="3200" b="1" i="0" dirty="0">
                <a:solidFill>
                  <a:srgbClr val="00B0F0"/>
                </a:solidFill>
                <a:effectLst/>
                <a:latin typeface="Arial" panose="020B0604020202020204" pitchFamily="34" charset="0"/>
              </a:rPr>
              <a:t>Bài Thương Khó: Lc 22, 14 – 23. 56</a:t>
            </a:r>
            <a:endParaRPr lang="en-US" sz="3200" b="1" i="0" dirty="0">
              <a:solidFill>
                <a:srgbClr val="00B0F0"/>
              </a:solidFill>
              <a:effectLst/>
              <a:latin typeface="Helvetica Neue"/>
            </a:endParaRPr>
          </a:p>
        </p:txBody>
      </p:sp>
      <p:pic>
        <p:nvPicPr>
          <p:cNvPr id="7" name="Picture 6">
            <a:extLst>
              <a:ext uri="{FF2B5EF4-FFF2-40B4-BE49-F238E27FC236}">
                <a16:creationId xmlns:a16="http://schemas.microsoft.com/office/drawing/2014/main" id="{EE8CE4F7-808B-4811-B1C6-2C961D405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Tree>
    <p:extLst>
      <p:ext uri="{BB962C8B-B14F-4D97-AF65-F5344CB8AC3E}">
        <p14:creationId xmlns:p14="http://schemas.microsoft.com/office/powerpoint/2010/main" val="293688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7" name="Picture 6">
            <a:extLst>
              <a:ext uri="{FF2B5EF4-FFF2-40B4-BE49-F238E27FC236}">
                <a16:creationId xmlns:a16="http://schemas.microsoft.com/office/drawing/2014/main" id="{45857936-5B37-4AEC-B522-15F03DC1D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41"/>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255</Words>
  <Application>Microsoft Office PowerPoint</Application>
  <PresentationFormat>On-screen Show (16:9)</PresentationFormat>
  <Paragraphs>21</Paragraphs>
  <Slides>14</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14</vt:i4>
      </vt:variant>
    </vt:vector>
  </HeadingPairs>
  <TitlesOfParts>
    <vt:vector size="23" baseType="lpstr">
      <vt:lpstr>Arial</vt:lpstr>
      <vt:lpstr>Helvetica Neue</vt:lpstr>
      <vt:lpstr>UTM American Sans</vt:lpstr>
      <vt:lpstr>Office Theme</vt:lpstr>
      <vt:lpstr>1_Office Theme</vt:lpstr>
      <vt:lpstr>4_Office Theme</vt:lpstr>
      <vt:lpstr>2_Office Theme</vt:lpstr>
      <vt:lpstr>10_Office Theme</vt:lpstr>
      <vt:lpstr>11_Office Theme</vt:lpstr>
      <vt:lpstr>PowerPoint Presentation</vt:lpstr>
      <vt:lpstr>Lạy Chúa, xin mau cứu giúp tôi, xin kíp bảo vệ tôi. Xin cứu tôi thoát hàm sư tử, và giữ mạng sống yếu hèn tôi khỏi sừng tê giác.</vt:lpstr>
      <vt:lpstr>PowerPoint Presentation</vt:lpstr>
      <vt:lpstr>Ðáp: Ôi Thiên Chúa! Ôi Thiên Chúa! sao Chúa đã bỏ con? (c. 2a)</vt:lpstr>
      <vt:lpstr>PowerPoint Presentation</vt:lpstr>
      <vt:lpstr>Chúa Kitô vì chúng ta, đã vâng lời cho đến chết, và chết trên thập giá. Vì thế, Thiên Chúa đã tôn vinh Người, và ban cho Người một danh hiệu vượt trên mọi danh hiệu.</vt:lpstr>
      <vt:lpstr>PowerPoint Presentation</vt:lpstr>
      <vt:lpstr>PowerPoint Presentation</vt:lpstr>
      <vt:lpstr>KINH TIN KÍNH</vt:lpstr>
      <vt:lpstr>PowerPoint Presentation</vt:lpstr>
      <vt:lpstr>PowerPoint Presentation</vt:lpstr>
      <vt:lpstr>Lạy Cha, nếu chén này không thể qua đi được mà con phải uống, thì xin theo ý Cha.</vt:lpstr>
      <vt:lpstr> 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79</cp:revision>
  <dcterms:created xsi:type="dcterms:W3CDTF">2023-01-29T22:00:16Z</dcterms:created>
  <dcterms:modified xsi:type="dcterms:W3CDTF">2025-04-05T12:57:44Z</dcterms:modified>
</cp:coreProperties>
</file>