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theme/theme2.xml" ContentType="application/vnd.openxmlformats-officedocument.theme+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theme/theme3.xml" ContentType="application/vnd.openxmlformats-officedocument.theme+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slideLayouts/slideLayout38.xml" ContentType="application/vnd.openxmlformats-officedocument.presentationml.slideLayout+xml"/>
  <Override PartName="/ppt/slideLayouts/slideLayout39.xml" ContentType="application/vnd.openxmlformats-officedocument.presentationml.slideLayout+xml"/>
  <Override PartName="/ppt/slideLayouts/slideLayout40.xml" ContentType="application/vnd.openxmlformats-officedocument.presentationml.slideLayout+xml"/>
  <Override PartName="/ppt/slideLayouts/slideLayout41.xml" ContentType="application/vnd.openxmlformats-officedocument.presentationml.slideLayout+xml"/>
  <Override PartName="/ppt/slideLayouts/slideLayout42.xml" ContentType="application/vnd.openxmlformats-officedocument.presentationml.slideLayout+xml"/>
  <Override PartName="/ppt/slideLayouts/slideLayout43.xml" ContentType="application/vnd.openxmlformats-officedocument.presentationml.slideLayout+xml"/>
  <Override PartName="/ppt/slideLayouts/slideLayout44.xml" ContentType="application/vnd.openxmlformats-officedocument.presentationml.slideLayout+xml"/>
  <Override PartName="/ppt/theme/theme4.xml" ContentType="application/vnd.openxmlformats-officedocument.theme+xml"/>
  <Override PartName="/ppt/slideLayouts/slideLayout45.xml" ContentType="application/vnd.openxmlformats-officedocument.presentationml.slideLayout+xml"/>
  <Override PartName="/ppt/slideLayouts/slideLayout46.xml" ContentType="application/vnd.openxmlformats-officedocument.presentationml.slideLayout+xml"/>
  <Override PartName="/ppt/slideLayouts/slideLayout47.xml" ContentType="application/vnd.openxmlformats-officedocument.presentationml.slideLayout+xml"/>
  <Override PartName="/ppt/slideLayouts/slideLayout48.xml" ContentType="application/vnd.openxmlformats-officedocument.presentationml.slideLayout+xml"/>
  <Override PartName="/ppt/slideLayouts/slideLayout49.xml" ContentType="application/vnd.openxmlformats-officedocument.presentationml.slideLayout+xml"/>
  <Override PartName="/ppt/slideLayouts/slideLayout50.xml" ContentType="application/vnd.openxmlformats-officedocument.presentationml.slideLayout+xml"/>
  <Override PartName="/ppt/slideLayouts/slideLayout51.xml" ContentType="application/vnd.openxmlformats-officedocument.presentationml.slideLayout+xml"/>
  <Override PartName="/ppt/slideLayouts/slideLayout52.xml" ContentType="application/vnd.openxmlformats-officedocument.presentationml.slideLayout+xml"/>
  <Override PartName="/ppt/slideLayouts/slideLayout53.xml" ContentType="application/vnd.openxmlformats-officedocument.presentationml.slideLayout+xml"/>
  <Override PartName="/ppt/slideLayouts/slideLayout54.xml" ContentType="application/vnd.openxmlformats-officedocument.presentationml.slideLayout+xml"/>
  <Override PartName="/ppt/slideLayouts/slideLayout55.xml" ContentType="application/vnd.openxmlformats-officedocument.presentationml.slideLayout+xml"/>
  <Override PartName="/ppt/theme/theme5.xml" ContentType="application/vnd.openxmlformats-officedocument.theme+xml"/>
  <Override PartName="/ppt/slideLayouts/slideLayout56.xml" ContentType="application/vnd.openxmlformats-officedocument.presentationml.slideLayout+xml"/>
  <Override PartName="/ppt/slideLayouts/slideLayout57.xml" ContentType="application/vnd.openxmlformats-officedocument.presentationml.slideLayout+xml"/>
  <Override PartName="/ppt/slideLayouts/slideLayout58.xml" ContentType="application/vnd.openxmlformats-officedocument.presentationml.slideLayout+xml"/>
  <Override PartName="/ppt/slideLayouts/slideLayout59.xml" ContentType="application/vnd.openxmlformats-officedocument.presentationml.slideLayout+xml"/>
  <Override PartName="/ppt/slideLayouts/slideLayout60.xml" ContentType="application/vnd.openxmlformats-officedocument.presentationml.slideLayout+xml"/>
  <Override PartName="/ppt/slideLayouts/slideLayout61.xml" ContentType="application/vnd.openxmlformats-officedocument.presentationml.slideLayout+xml"/>
  <Override PartName="/ppt/slideLayouts/slideLayout62.xml" ContentType="application/vnd.openxmlformats-officedocument.presentationml.slideLayout+xml"/>
  <Override PartName="/ppt/slideLayouts/slideLayout63.xml" ContentType="application/vnd.openxmlformats-officedocument.presentationml.slideLayout+xml"/>
  <Override PartName="/ppt/slideLayouts/slideLayout64.xml" ContentType="application/vnd.openxmlformats-officedocument.presentationml.slideLayout+xml"/>
  <Override PartName="/ppt/slideLayouts/slideLayout65.xml" ContentType="application/vnd.openxmlformats-officedocument.presentationml.slideLayout+xml"/>
  <Override PartName="/ppt/slideLayouts/slideLayout66.xml" ContentType="application/vnd.openxmlformats-officedocument.presentationml.slideLayout+xml"/>
  <Override PartName="/ppt/theme/theme6.xml" ContentType="application/vnd.openxmlformats-officedocument.them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0" r:id="rId2"/>
    <p:sldMasterId id="2147483696" r:id="rId3"/>
    <p:sldMasterId id="2147483828" r:id="rId4"/>
    <p:sldMasterId id="2147483840" r:id="rId5"/>
    <p:sldMasterId id="2147483932" r:id="rId6"/>
  </p:sldMasterIdLst>
  <p:sldIdLst>
    <p:sldId id="9764" r:id="rId7"/>
    <p:sldId id="402" r:id="rId8"/>
    <p:sldId id="385" r:id="rId9"/>
    <p:sldId id="263" r:id="rId10"/>
    <p:sldId id="390" r:id="rId11"/>
    <p:sldId id="389" r:id="rId12"/>
    <p:sldId id="9766" r:id="rId13"/>
    <p:sldId id="401" r:id="rId14"/>
    <p:sldId id="9700" r:id="rId15"/>
    <p:sldId id="9699" r:id="rId16"/>
    <p:sldId id="9698" r:id="rId17"/>
    <p:sldId id="9736" r:id="rId18"/>
    <p:sldId id="293" r:id="rId19"/>
    <p:sldId id="9767" r:id="rId20"/>
  </p:sldIdLst>
  <p:sldSz cx="9144000" cy="5143500" type="screen16x9"/>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1620">
          <p15:clr>
            <a:srgbClr val="A4A3A4"/>
          </p15:clr>
        </p15:guide>
        <p15:guide id="2" pos="2880">
          <p15:clr>
            <a:srgbClr val="A4A3A4"/>
          </p15:clr>
        </p15:guide>
      </p15:sld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vertBarState="maximized">
    <p:restoredLeft sz="34573" autoAdjust="0"/>
    <p:restoredTop sz="94693" autoAdjust="0"/>
  </p:normalViewPr>
  <p:slideViewPr>
    <p:cSldViewPr>
      <p:cViewPr varScale="1">
        <p:scale>
          <a:sx n="83" d="100"/>
          <a:sy n="83" d="100"/>
        </p:scale>
        <p:origin x="96" y="52"/>
      </p:cViewPr>
      <p:guideLst>
        <p:guide orient="horz" pos="1620"/>
        <p:guide pos="2880"/>
      </p:guideLst>
    </p:cSldViewPr>
  </p:slideViewPr>
  <p:outlineViewPr>
    <p:cViewPr>
      <p:scale>
        <a:sx n="33" d="100"/>
        <a:sy n="33" d="100"/>
      </p:scale>
      <p:origin x="0" y="8510"/>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2.xml"/><Relationship Id="rId13" Type="http://schemas.openxmlformats.org/officeDocument/2006/relationships/slide" Target="slides/slide7.xml"/><Relationship Id="rId18" Type="http://schemas.openxmlformats.org/officeDocument/2006/relationships/slide" Target="slides/slide12.xml"/><Relationship Id="rId3" Type="http://schemas.openxmlformats.org/officeDocument/2006/relationships/slideMaster" Target="slideMasters/slideMaster3.xml"/><Relationship Id="rId21" Type="http://schemas.openxmlformats.org/officeDocument/2006/relationships/presProps" Target="presProps.xml"/><Relationship Id="rId7" Type="http://schemas.openxmlformats.org/officeDocument/2006/relationships/slide" Target="slides/slide1.xml"/><Relationship Id="rId12" Type="http://schemas.openxmlformats.org/officeDocument/2006/relationships/slide" Target="slides/slide6.xml"/><Relationship Id="rId17" Type="http://schemas.openxmlformats.org/officeDocument/2006/relationships/slide" Target="slides/slide11.xml"/><Relationship Id="rId2" Type="http://schemas.openxmlformats.org/officeDocument/2006/relationships/slideMaster" Target="slideMasters/slideMaster2.xml"/><Relationship Id="rId16" Type="http://schemas.openxmlformats.org/officeDocument/2006/relationships/slide" Target="slides/slide10.xml"/><Relationship Id="rId20" Type="http://schemas.openxmlformats.org/officeDocument/2006/relationships/slide" Target="slides/slide14.xml"/><Relationship Id="rId1" Type="http://schemas.openxmlformats.org/officeDocument/2006/relationships/slideMaster" Target="slideMasters/slideMaster1.xml"/><Relationship Id="rId6" Type="http://schemas.openxmlformats.org/officeDocument/2006/relationships/slideMaster" Target="slideMasters/slideMaster6.xml"/><Relationship Id="rId11" Type="http://schemas.openxmlformats.org/officeDocument/2006/relationships/slide" Target="slides/slide5.xml"/><Relationship Id="rId24" Type="http://schemas.openxmlformats.org/officeDocument/2006/relationships/tableStyles" Target="tableStyles.xml"/><Relationship Id="rId5" Type="http://schemas.openxmlformats.org/officeDocument/2006/relationships/slideMaster" Target="slideMasters/slideMaster5.xml"/><Relationship Id="rId15" Type="http://schemas.openxmlformats.org/officeDocument/2006/relationships/slide" Target="slides/slide9.xml"/><Relationship Id="rId23" Type="http://schemas.openxmlformats.org/officeDocument/2006/relationships/theme" Target="theme/theme1.xml"/><Relationship Id="rId10" Type="http://schemas.openxmlformats.org/officeDocument/2006/relationships/slide" Target="slides/slide4.xml"/><Relationship Id="rId19" Type="http://schemas.openxmlformats.org/officeDocument/2006/relationships/slide" Target="slides/slide13.xml"/><Relationship Id="rId4" Type="http://schemas.openxmlformats.org/officeDocument/2006/relationships/slideMaster" Target="slideMasters/slideMaster4.xml"/><Relationship Id="rId9" Type="http://schemas.openxmlformats.org/officeDocument/2006/relationships/slide" Target="slides/slide3.xml"/><Relationship Id="rId14" Type="http://schemas.openxmlformats.org/officeDocument/2006/relationships/slide" Target="slides/slide8.xml"/><Relationship Id="rId22" Type="http://schemas.openxmlformats.org/officeDocument/2006/relationships/viewProps" Target="viewProps.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7.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8.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29.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0.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1.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2.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3.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3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8.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39.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0.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1.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2.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3.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4.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4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7.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8.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49.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0.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1.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2.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3.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4.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5.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5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8.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59.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0.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1.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2.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3.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4.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5.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66.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2"/>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F0BBB32-54BA-4194-BF0A-ED9313CE4595}" type="datetimeFigureOut">
              <a:rPr lang="en-US" smtClean="0"/>
              <a:t>4/5/2025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3691204885"/>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t>4/5/2025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458253191"/>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1"/>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1"/>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t>4/5/2025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1034630369"/>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0"/>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477452345"/>
      </p:ext>
    </p:extLst>
  </p:cSld>
  <p:clrMapOvr>
    <a:masterClrMapping/>
  </p:clrMapOvr>
  <p:transition spd="slow" advClick="0"/>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53371939"/>
      </p:ext>
    </p:extLst>
  </p:cSld>
  <p:clrMapOvr>
    <a:masterClrMapping/>
  </p:clrMapOvr>
  <p:transition spd="slow" advClick="0"/>
</p:sldLayout>
</file>

<file path=ppt/slideLayouts/slideLayout14.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40841954"/>
      </p:ext>
    </p:extLst>
  </p:cSld>
  <p:clrMapOvr>
    <a:masterClrMapping/>
  </p:clrMapOvr>
  <p:transition spd="slow" advClick="0"/>
</p:sldLayout>
</file>

<file path=ppt/slideLayouts/slideLayout15.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4/5/2025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861417460"/>
      </p:ext>
    </p:extLst>
  </p:cSld>
  <p:clrMapOvr>
    <a:masterClrMapping/>
  </p:clrMapOvr>
  <p:transition spd="slow" advClick="0"/>
</p:sldLayout>
</file>

<file path=ppt/slideLayouts/slideLayout16.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28"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28"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E8CA3318-CD7F-4429-B228-68E731F393B3}" type="datetimeFigureOut">
              <a:rPr lang="en-US" smtClean="0">
                <a:solidFill>
                  <a:prstClr val="black">
                    <a:tint val="75000"/>
                  </a:prstClr>
                </a:solidFill>
              </a:rPr>
              <a:pPr/>
              <a:t>4/5/2025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99463424"/>
      </p:ext>
    </p:extLst>
  </p:cSld>
  <p:clrMapOvr>
    <a:masterClrMapping/>
  </p:clrMapOvr>
  <p:transition spd="slow" advClick="0"/>
</p:sldLayout>
</file>

<file path=ppt/slideLayouts/slideLayout17.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E8CA3318-CD7F-4429-B228-68E731F393B3}" type="datetimeFigureOut">
              <a:rPr lang="en-US" smtClean="0">
                <a:solidFill>
                  <a:prstClr val="black">
                    <a:tint val="75000"/>
                  </a:prstClr>
                </a:solidFill>
              </a:rPr>
              <a:pPr/>
              <a:t>4/5/2025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61573196"/>
      </p:ext>
    </p:extLst>
  </p:cSld>
  <p:clrMapOvr>
    <a:masterClrMapping/>
  </p:clrMapOvr>
  <p:transition spd="slow" advClick="0"/>
</p:sldLayout>
</file>

<file path=ppt/slideLayouts/slideLayout18.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E8CA3318-CD7F-4429-B228-68E731F393B3}" type="datetimeFigureOut">
              <a:rPr lang="en-US" smtClean="0">
                <a:solidFill>
                  <a:prstClr val="black">
                    <a:tint val="75000"/>
                  </a:prstClr>
                </a:solidFill>
              </a:rPr>
              <a:pPr/>
              <a:t>4/5/2025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230551362"/>
      </p:ext>
    </p:extLst>
  </p:cSld>
  <p:clrMapOvr>
    <a:masterClrMapping/>
  </p:clrMapOvr>
  <p:transition spd="slow" advClick="0"/>
</p:sldLayout>
</file>

<file path=ppt/slideLayouts/slideLayout19.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3"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3" y="1076327"/>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4/5/2025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069658008"/>
      </p:ext>
    </p:extLst>
  </p:cSld>
  <p:clrMapOvr>
    <a:masterClrMapping/>
  </p:clrMapOvr>
  <p:transition spd="slow" advClick="0"/>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t>4/5/2025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2017127598"/>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E8CA3318-CD7F-4429-B228-68E731F393B3}" type="datetimeFigureOut">
              <a:rPr lang="en-US" smtClean="0">
                <a:solidFill>
                  <a:prstClr val="black">
                    <a:tint val="75000"/>
                  </a:prstClr>
                </a:solidFill>
              </a:rPr>
              <a:pPr/>
              <a:t>4/5/2025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4302990"/>
      </p:ext>
    </p:extLst>
  </p:cSld>
  <p:clrMapOvr>
    <a:masterClrMapping/>
  </p:clrMapOvr>
  <p:transition spd="slow" advClick="0"/>
</p:sldLayout>
</file>

<file path=ppt/slideLayouts/slideLayout21.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533410086"/>
      </p:ext>
    </p:extLst>
  </p:cSld>
  <p:clrMapOvr>
    <a:masterClrMapping/>
  </p:clrMapOvr>
  <p:transition spd="slow" advClick="0"/>
</p:sldLayout>
</file>

<file path=ppt/slideLayouts/slideLayout22.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E8CA3318-CD7F-4429-B228-68E731F393B3}" type="datetimeFigureOut">
              <a:rPr lang="en-US" smtClean="0">
                <a:solidFill>
                  <a:prstClr val="black">
                    <a:tint val="75000"/>
                  </a:prstClr>
                </a:solidFill>
              </a:rPr>
              <a:pPr/>
              <a:t>4/5/2025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42728602"/>
      </p:ext>
    </p:extLst>
  </p:cSld>
  <p:clrMapOvr>
    <a:masterClrMapping/>
  </p:clrMapOvr>
  <p:transition spd="slow" advClick="0"/>
</p:sldLayout>
</file>

<file path=ppt/slideLayouts/slideLayout23.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2"/>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83017009"/>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62068002"/>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8"/>
            <a:ext cx="7772400" cy="1021557"/>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47235678"/>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20404779"/>
      </p:ext>
    </p:extLst>
  </p:cSld>
  <p:clrMapOvr>
    <a:masterClrMapping/>
  </p:clrMapOvr>
</p:sldLayout>
</file>

<file path=ppt/slideLayouts/slideLayout27.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1"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1"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1341223"/>
      </p:ext>
    </p:extLst>
  </p:cSld>
  <p:clrMapOvr>
    <a:masterClrMapping/>
  </p:clrMapOvr>
</p:sldLayout>
</file>

<file path=ppt/slideLayouts/slideLayout28.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986572321"/>
      </p:ext>
    </p:extLst>
  </p:cSld>
  <p:clrMapOvr>
    <a:masterClrMapping/>
  </p:clrMapOvr>
</p:sldLayout>
</file>

<file path=ppt/slideLayouts/slideLayout29.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6027340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8"/>
            <a:ext cx="7772400" cy="1021557"/>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F0BBB32-54BA-4194-BF0A-ED9313CE4595}" type="datetimeFigureOut">
              <a:rPr lang="en-US" smtClean="0"/>
              <a:t>4/5/2025</a:t>
            </a:fld>
            <a:endParaRPr lang="en-US"/>
          </a:p>
        </p:txBody>
      </p:sp>
      <p:sp>
        <p:nvSpPr>
          <p:cNvPr id="5" name="Footer Placeholder 4"/>
          <p:cNvSpPr>
            <a:spLocks noGrp="1"/>
          </p:cNvSpPr>
          <p:nvPr>
            <p:ph type="ftr" sz="quarter" idx="11"/>
          </p:nvPr>
        </p:nvSpPr>
        <p:spPr/>
        <p:txBody>
          <a:bodyPr/>
          <a:lstStyle/>
          <a:p>
            <a:endParaRPr lang="en-US"/>
          </a:p>
        </p:txBody>
      </p:sp>
      <p:sp>
        <p:nvSpPr>
          <p:cNvPr id="6" name="Slide Number Placeholder 5"/>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184539343"/>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04788"/>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6"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31321758"/>
      </p:ext>
    </p:extLst>
  </p:cSld>
  <p:clrMapOvr>
    <a:masterClrMapping/>
  </p:clrMapOvr>
</p:sldLayout>
</file>

<file path=ppt/slideLayouts/slideLayout31.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73956489"/>
      </p:ext>
    </p:extLst>
  </p:cSld>
  <p:clrMapOvr>
    <a:masterClrMapping/>
  </p:clrMapOvr>
</p:sldLayout>
</file>

<file path=ppt/slideLayouts/slideLayout32.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771013785"/>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1"/>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1"/>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22321277"/>
      </p:ext>
    </p:extLst>
  </p:cSld>
  <p:clrMapOvr>
    <a:masterClrMapping/>
  </p:clrMapOvr>
</p:sldLayout>
</file>

<file path=ppt/slideLayouts/slideLayout34.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2"/>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61020011"/>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65422517"/>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8"/>
            <a:ext cx="7772400" cy="1021557"/>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61635341"/>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76952207"/>
      </p:ext>
    </p:extLst>
  </p:cSld>
  <p:clrMapOvr>
    <a:masterClrMapping/>
  </p:clrMapOvr>
</p:sldLayout>
</file>

<file path=ppt/slideLayouts/slideLayout3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1"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1"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27913750"/>
      </p:ext>
    </p:extLst>
  </p:cSld>
  <p:clrMapOvr>
    <a:masterClrMapping/>
  </p:clrMapOvr>
</p:sldLayout>
</file>

<file path=ppt/slideLayouts/slideLayout3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26974588"/>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F0BBB32-54BA-4194-BF0A-ED9313CE4595}" type="datetimeFigureOut">
              <a:rPr lang="en-US" smtClean="0"/>
              <a:t>4/5/2025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403887195"/>
      </p:ext>
    </p:extLst>
  </p:cSld>
  <p:clrMapOvr>
    <a:masterClrMapping/>
  </p:clrMapOvr>
</p:sldLayout>
</file>

<file path=ppt/slideLayouts/slideLayout4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01877121"/>
      </p:ext>
    </p:extLst>
  </p:cSld>
  <p:clrMapOvr>
    <a:masterClrMapping/>
  </p:clrMapOvr>
</p:sldLayout>
</file>

<file path=ppt/slideLayouts/slideLayout4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04788"/>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6"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993761865"/>
      </p:ext>
    </p:extLst>
  </p:cSld>
  <p:clrMapOvr>
    <a:masterClrMapping/>
  </p:clrMapOvr>
</p:sldLayout>
</file>

<file path=ppt/slideLayouts/slideLayout4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39611762"/>
      </p:ext>
    </p:extLst>
  </p:cSld>
  <p:clrMapOvr>
    <a:masterClrMapping/>
  </p:clrMapOvr>
</p:sldLayout>
</file>

<file path=ppt/slideLayouts/slideLayout4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091529072"/>
      </p:ext>
    </p:extLst>
  </p:cSld>
  <p:clrMapOvr>
    <a:masterClrMapping/>
  </p:clrMapOvr>
</p:sldLayout>
</file>

<file path=ppt/slideLayouts/slideLayout4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1"/>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1"/>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960654019"/>
      </p:ext>
    </p:extLst>
  </p:cSld>
  <p:clrMapOvr>
    <a:masterClrMapping/>
  </p:clrMapOvr>
</p:sldLayout>
</file>

<file path=ppt/slideLayouts/slideLayout45.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41"/>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4/5/2025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00737322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6.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4/5/2025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385101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7.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6"/>
            <a:ext cx="7772400" cy="1021556"/>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4/5/2025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15572083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8.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1"/>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4/5/2025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083852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49.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3"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3"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0839A25E-7F15-44F1-94F4-2A12B1BB4C41}" type="datetimeFigureOut">
              <a:rPr lang="en-US" smtClean="0">
                <a:solidFill>
                  <a:prstClr val="black">
                    <a:tint val="75000"/>
                  </a:prstClr>
                </a:solidFill>
              </a:rPr>
              <a:pPr/>
              <a:t>4/5/2025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612144304"/>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1"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1"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F0BBB32-54BA-4194-BF0A-ED9313CE4595}" type="datetimeFigureOut">
              <a:rPr lang="en-US" smtClean="0"/>
              <a:t>4/5/2025</a:t>
            </a:fld>
            <a:endParaRPr lang="en-US"/>
          </a:p>
        </p:txBody>
      </p:sp>
      <p:sp>
        <p:nvSpPr>
          <p:cNvPr id="8" name="Footer Placeholder 7"/>
          <p:cNvSpPr>
            <a:spLocks noGrp="1"/>
          </p:cNvSpPr>
          <p:nvPr>
            <p:ph type="ftr" sz="quarter" idx="11"/>
          </p:nvPr>
        </p:nvSpPr>
        <p:spPr/>
        <p:txBody>
          <a:bodyPr/>
          <a:lstStyle/>
          <a:p>
            <a:endParaRPr lang="en-US"/>
          </a:p>
        </p:txBody>
      </p:sp>
      <p:sp>
        <p:nvSpPr>
          <p:cNvPr id="9" name="Slide Number Placeholder 8"/>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555871832"/>
      </p:ext>
    </p:extLst>
  </p:cSld>
  <p:clrMapOvr>
    <a:masterClrMapping/>
  </p:clrMapOvr>
</p:sldLayout>
</file>

<file path=ppt/slideLayouts/slideLayout50.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0839A25E-7F15-44F1-94F4-2A12B1BB4C41}" type="datetimeFigureOut">
              <a:rPr lang="en-US" smtClean="0">
                <a:solidFill>
                  <a:prstClr val="black">
                    <a:tint val="75000"/>
                  </a:prstClr>
                </a:solidFill>
              </a:rPr>
              <a:pPr/>
              <a:t>4/5/2025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54827863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1.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0839A25E-7F15-44F1-94F4-2A12B1BB4C41}" type="datetimeFigureOut">
              <a:rPr lang="en-US" smtClean="0">
                <a:solidFill>
                  <a:prstClr val="black">
                    <a:tint val="75000"/>
                  </a:prstClr>
                </a:solidFill>
              </a:rPr>
              <a:pPr/>
              <a:t>4/5/2025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42582608"/>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2.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19" y="204787"/>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810"/>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19"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4/5/2025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51927270"/>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3.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1"/>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25"/>
            <a:ext cx="5486400" cy="60364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0839A25E-7F15-44F1-94F4-2A12B1BB4C41}" type="datetimeFigureOut">
              <a:rPr lang="en-US" smtClean="0">
                <a:solidFill>
                  <a:prstClr val="black">
                    <a:tint val="75000"/>
                  </a:prstClr>
                </a:solidFill>
              </a:rPr>
              <a:pPr/>
              <a:t>4/5/2025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117654201"/>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4.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4/5/2025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464004639"/>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5.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0"/>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0"/>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0839A25E-7F15-44F1-94F4-2A12B1BB4C41}" type="datetimeFigureOut">
              <a:rPr lang="en-US" smtClean="0">
                <a:solidFill>
                  <a:prstClr val="black">
                    <a:tint val="75000"/>
                  </a:prstClr>
                </a:solidFill>
              </a:rPr>
              <a:pPr/>
              <a:t>4/5/2025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07716516"/>
      </p:ext>
    </p:extLst>
  </p:cSld>
  <p:clrMapOvr>
    <a:masterClrMapping/>
  </p:clrMapOvr>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sldLayout>
</file>

<file path=ppt/slideLayouts/slideLayout56.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p:cNvSpPr>
            <a:spLocks noGrp="1"/>
          </p:cNvSpPr>
          <p:nvPr>
            <p:ph type="ctrTitle"/>
          </p:nvPr>
        </p:nvSpPr>
        <p:spPr>
          <a:xfrm>
            <a:off x="685800" y="1597822"/>
            <a:ext cx="7772400" cy="1102519"/>
          </a:xfrm>
        </p:spPr>
        <p:txBody>
          <a:bodyPr/>
          <a:lstStyle/>
          <a:p>
            <a:r>
              <a:rPr lang="en-US"/>
              <a:t>Click to edit Master title style</a:t>
            </a:r>
          </a:p>
        </p:txBody>
      </p:sp>
      <p:sp>
        <p:nvSpPr>
          <p:cNvPr id="3" name="Subtitle 2"/>
          <p:cNvSpPr>
            <a:spLocks noGrp="1"/>
          </p:cNvSpPr>
          <p:nvPr>
            <p:ph type="subTitle" idx="1"/>
          </p:nvPr>
        </p:nvSpPr>
        <p:spPr>
          <a:xfrm>
            <a:off x="1371600" y="2914650"/>
            <a:ext cx="6400800" cy="1314450"/>
          </a:xfrm>
        </p:spPr>
        <p:txBody>
          <a:bodyPr/>
          <a:lstStyle>
            <a:lvl1pPr marL="0" indent="0" algn="ctr">
              <a:buNone/>
              <a:defRPr>
                <a:solidFill>
                  <a:schemeClr val="tx1">
                    <a:tint val="75000"/>
                  </a:schemeClr>
                </a:solidFill>
              </a:defRPr>
            </a:lvl1pPr>
            <a:lvl2pPr marL="457200" indent="0" algn="ctr">
              <a:buNone/>
              <a:defRPr>
                <a:solidFill>
                  <a:schemeClr val="tx1">
                    <a:tint val="75000"/>
                  </a:schemeClr>
                </a:solidFill>
              </a:defRPr>
            </a:lvl2pPr>
            <a:lvl3pPr marL="914400" indent="0" algn="ctr">
              <a:buNone/>
              <a:defRPr>
                <a:solidFill>
                  <a:schemeClr val="tx1">
                    <a:tint val="75000"/>
                  </a:schemeClr>
                </a:solidFill>
              </a:defRPr>
            </a:lvl3pPr>
            <a:lvl4pPr marL="1371600" indent="0" algn="ctr">
              <a:buNone/>
              <a:defRPr>
                <a:solidFill>
                  <a:schemeClr val="tx1">
                    <a:tint val="75000"/>
                  </a:schemeClr>
                </a:solidFill>
              </a:defRPr>
            </a:lvl4pPr>
            <a:lvl5pPr marL="1828800" indent="0" algn="ctr">
              <a:buNone/>
              <a:defRPr>
                <a:solidFill>
                  <a:schemeClr val="tx1">
                    <a:tint val="75000"/>
                  </a:schemeClr>
                </a:solidFill>
              </a:defRPr>
            </a:lvl5pPr>
            <a:lvl6pPr marL="2286000" indent="0" algn="ctr">
              <a:buNone/>
              <a:defRPr>
                <a:solidFill>
                  <a:schemeClr val="tx1">
                    <a:tint val="75000"/>
                  </a:schemeClr>
                </a:solidFill>
              </a:defRPr>
            </a:lvl6pPr>
            <a:lvl7pPr marL="2743200" indent="0" algn="ctr">
              <a:buNone/>
              <a:defRPr>
                <a:solidFill>
                  <a:schemeClr val="tx1">
                    <a:tint val="75000"/>
                  </a:schemeClr>
                </a:solidFill>
              </a:defRPr>
            </a:lvl7pPr>
            <a:lvl8pPr marL="3200400" indent="0" algn="ctr">
              <a:buNone/>
              <a:defRPr>
                <a:solidFill>
                  <a:schemeClr val="tx1">
                    <a:tint val="75000"/>
                  </a:schemeClr>
                </a:solidFill>
              </a:defRPr>
            </a:lvl8pPr>
            <a:lvl9pPr marL="3657600" indent="0" algn="ctr">
              <a:buNone/>
              <a:defRPr>
                <a:solidFill>
                  <a:schemeClr val="tx1">
                    <a:tint val="75000"/>
                  </a:schemeClr>
                </a:solidFill>
              </a:defRPr>
            </a:lvl9pPr>
          </a:lstStyle>
          <a:p>
            <a:r>
              <a:rPr lang="en-US"/>
              <a:t>Click to edit Master subtitle style</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853041995"/>
      </p:ext>
    </p:extLst>
  </p:cSld>
  <p:clrMapOvr>
    <a:masterClrMapping/>
  </p:clrMapOvr>
</p:sldLayout>
</file>

<file path=ppt/slideLayouts/slideLayout57.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12176985"/>
      </p:ext>
    </p:extLst>
  </p:cSld>
  <p:clrMapOvr>
    <a:masterClrMapping/>
  </p:clrMapOvr>
</p:sldLayout>
</file>

<file path=ppt/slideLayouts/slideLayout58.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3305178"/>
            <a:ext cx="7772400" cy="1021557"/>
          </a:xfrm>
        </p:spPr>
        <p:txBody>
          <a:bodyPr anchor="t"/>
          <a:lstStyle>
            <a:lvl1pPr algn="l">
              <a:defRPr sz="4000" b="1" cap="all"/>
            </a:lvl1pPr>
          </a:lstStyle>
          <a:p>
            <a:r>
              <a:rPr lang="en-US"/>
              <a:t>Click to edit Master title style</a:t>
            </a:r>
          </a:p>
        </p:txBody>
      </p:sp>
      <p:sp>
        <p:nvSpPr>
          <p:cNvPr id="3" name="Text Placeholder 2"/>
          <p:cNvSpPr>
            <a:spLocks noGrp="1"/>
          </p:cNvSpPr>
          <p:nvPr>
            <p:ph type="body" idx="1"/>
          </p:nvPr>
        </p:nvSpPr>
        <p:spPr>
          <a:xfrm>
            <a:off x="722313" y="2180035"/>
            <a:ext cx="7772400" cy="1125140"/>
          </a:xfrm>
        </p:spPr>
        <p:txBody>
          <a:bodyPr anchor="b"/>
          <a:lstStyle>
            <a:lvl1pPr marL="0" indent="0">
              <a:buNone/>
              <a:defRPr sz="2000">
                <a:solidFill>
                  <a:schemeClr val="tx1">
                    <a:tint val="75000"/>
                  </a:schemeClr>
                </a:solidFill>
              </a:defRPr>
            </a:lvl1pPr>
            <a:lvl2pPr marL="457200" indent="0">
              <a:buNone/>
              <a:defRPr sz="1800">
                <a:solidFill>
                  <a:schemeClr val="tx1">
                    <a:tint val="75000"/>
                  </a:schemeClr>
                </a:solidFill>
              </a:defRPr>
            </a:lvl2pPr>
            <a:lvl3pPr marL="914400" indent="0">
              <a:buNone/>
              <a:defRPr sz="1600">
                <a:solidFill>
                  <a:schemeClr val="tx1">
                    <a:tint val="75000"/>
                  </a:schemeClr>
                </a:solidFill>
              </a:defRPr>
            </a:lvl3pPr>
            <a:lvl4pPr marL="1371600" indent="0">
              <a:buNone/>
              <a:defRPr sz="1400">
                <a:solidFill>
                  <a:schemeClr val="tx1">
                    <a:tint val="75000"/>
                  </a:schemeClr>
                </a:solidFill>
              </a:defRPr>
            </a:lvl4pPr>
            <a:lvl5pPr marL="1828800" indent="0">
              <a:buNone/>
              <a:defRPr sz="1400">
                <a:solidFill>
                  <a:schemeClr val="tx1">
                    <a:tint val="75000"/>
                  </a:schemeClr>
                </a:solidFill>
              </a:defRPr>
            </a:lvl5pPr>
            <a:lvl6pPr marL="2286000" indent="0">
              <a:buNone/>
              <a:defRPr sz="1400">
                <a:solidFill>
                  <a:schemeClr val="tx1">
                    <a:tint val="75000"/>
                  </a:schemeClr>
                </a:solidFill>
              </a:defRPr>
            </a:lvl6pPr>
            <a:lvl7pPr marL="2743200" indent="0">
              <a:buNone/>
              <a:defRPr sz="1400">
                <a:solidFill>
                  <a:schemeClr val="tx1">
                    <a:tint val="75000"/>
                  </a:schemeClr>
                </a:solidFill>
              </a:defRPr>
            </a:lvl7pPr>
            <a:lvl8pPr marL="3200400" indent="0">
              <a:buNone/>
              <a:defRPr sz="1400">
                <a:solidFill>
                  <a:schemeClr val="tx1">
                    <a:tint val="75000"/>
                  </a:schemeClr>
                </a:solidFill>
              </a:defRPr>
            </a:lvl8pPr>
            <a:lvl9pPr marL="3657600" indent="0">
              <a:buNone/>
              <a:defRPr sz="1400">
                <a:solidFill>
                  <a:schemeClr val="tx1">
                    <a:tint val="75000"/>
                  </a:schemeClr>
                </a:solidFill>
              </a:defRPr>
            </a:lvl9pPr>
          </a:lstStyle>
          <a:p>
            <a:pPr lvl="0"/>
            <a:r>
              <a:rPr lang="en-US"/>
              <a:t>Click to edit Master text styles</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57314179"/>
      </p:ext>
    </p:extLst>
  </p:cSld>
  <p:clrMapOvr>
    <a:masterClrMapping/>
  </p:clrMapOvr>
</p:sldLayout>
</file>

<file path=ppt/slideLayouts/slideLayout59.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Content Placeholder 2"/>
          <p:cNvSpPr>
            <a:spLocks noGrp="1"/>
          </p:cNvSpPr>
          <p:nvPr>
            <p:ph sz="half" idx="1"/>
          </p:nvPr>
        </p:nvSpPr>
        <p:spPr>
          <a:xfrm>
            <a:off x="457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4648200" y="1200150"/>
            <a:ext cx="4038600" cy="3394472"/>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7213503"/>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F0BBB32-54BA-4194-BF0A-ED9313CE4595}" type="datetimeFigureOut">
              <a:rPr lang="en-US" smtClean="0"/>
              <a:t>4/5/2025</a:t>
            </a:fld>
            <a:endParaRPr lang="en-US"/>
          </a:p>
        </p:txBody>
      </p:sp>
      <p:sp>
        <p:nvSpPr>
          <p:cNvPr id="4" name="Footer Placeholder 3"/>
          <p:cNvSpPr>
            <a:spLocks noGrp="1"/>
          </p:cNvSpPr>
          <p:nvPr>
            <p:ph type="ftr" sz="quarter" idx="11"/>
          </p:nvPr>
        </p:nvSpPr>
        <p:spPr/>
        <p:txBody>
          <a:bodyPr/>
          <a:lstStyle/>
          <a:p>
            <a:endParaRPr lang="en-US"/>
          </a:p>
        </p:txBody>
      </p:sp>
      <p:sp>
        <p:nvSpPr>
          <p:cNvPr id="5" name="Slide Number Placeholder 4"/>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4109032889"/>
      </p:ext>
    </p:extLst>
  </p:cSld>
  <p:clrMapOvr>
    <a:masterClrMapping/>
  </p:clrMapOvr>
</p:sldLayout>
</file>

<file path=ppt/slideLayouts/slideLayout60.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a:t>Click to edit Master title style</a:t>
            </a:r>
          </a:p>
        </p:txBody>
      </p:sp>
      <p:sp>
        <p:nvSpPr>
          <p:cNvPr id="3" name="Text Placeholder 2"/>
          <p:cNvSpPr>
            <a:spLocks noGrp="1"/>
          </p:cNvSpPr>
          <p:nvPr>
            <p:ph type="body" idx="1"/>
          </p:nvPr>
        </p:nvSpPr>
        <p:spPr>
          <a:xfrm>
            <a:off x="457200" y="1151335"/>
            <a:ext cx="4040188"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p:cNvSpPr>
            <a:spLocks noGrp="1"/>
          </p:cNvSpPr>
          <p:nvPr>
            <p:ph sz="half" idx="2"/>
          </p:nvPr>
        </p:nvSpPr>
        <p:spPr>
          <a:xfrm>
            <a:off x="457200" y="1631156"/>
            <a:ext cx="4040188"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4645031" y="1151335"/>
            <a:ext cx="4041775" cy="47982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p:cNvSpPr>
            <a:spLocks noGrp="1"/>
          </p:cNvSpPr>
          <p:nvPr>
            <p:ph sz="quarter" idx="4"/>
          </p:nvPr>
        </p:nvSpPr>
        <p:spPr>
          <a:xfrm>
            <a:off x="4645031" y="1631156"/>
            <a:ext cx="4041775" cy="2963466"/>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p:cNvSpPr>
            <a:spLocks noGrp="1"/>
          </p:cNvSpPr>
          <p:nvPr>
            <p:ph type="dt" sz="half" idx="10"/>
          </p:nvPr>
        </p:nvSpPr>
        <p:spPr/>
        <p:txBody>
          <a:body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8" name="Footer Placeholder 7"/>
          <p:cNvSpPr>
            <a:spLocks noGrp="1"/>
          </p:cNvSpPr>
          <p:nvPr>
            <p:ph type="ftr" sz="quarter" idx="11"/>
          </p:nvPr>
        </p:nvSpPr>
        <p:spPr/>
        <p:txBody>
          <a:bodyPr/>
          <a:lstStyle/>
          <a:p>
            <a:endParaRPr lang="en-US">
              <a:solidFill>
                <a:prstClr val="black">
                  <a:tint val="75000"/>
                </a:prstClr>
              </a:solidFill>
            </a:endParaRPr>
          </a:p>
        </p:txBody>
      </p:sp>
      <p:sp>
        <p:nvSpPr>
          <p:cNvPr id="9" name="Slide Number Placeholder 8"/>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6982819"/>
      </p:ext>
    </p:extLst>
  </p:cSld>
  <p:clrMapOvr>
    <a:masterClrMapping/>
  </p:clrMapOvr>
</p:sldLayout>
</file>

<file path=ppt/slideLayouts/slideLayout61.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Date Placeholder 2"/>
          <p:cNvSpPr>
            <a:spLocks noGrp="1"/>
          </p:cNvSpPr>
          <p:nvPr>
            <p:ph type="dt" sz="half" idx="10"/>
          </p:nvPr>
        </p:nvSpPr>
        <p:spPr/>
        <p:txBody>
          <a:body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4" name="Footer Placeholder 3"/>
          <p:cNvSpPr>
            <a:spLocks noGrp="1"/>
          </p:cNvSpPr>
          <p:nvPr>
            <p:ph type="ftr" sz="quarter" idx="11"/>
          </p:nvPr>
        </p:nvSpPr>
        <p:spPr/>
        <p:txBody>
          <a:bodyPr/>
          <a:lstStyle/>
          <a:p>
            <a:endParaRPr lang="en-US">
              <a:solidFill>
                <a:prstClr val="black">
                  <a:tint val="75000"/>
                </a:prstClr>
              </a:solidFill>
            </a:endParaRPr>
          </a:p>
        </p:txBody>
      </p:sp>
      <p:sp>
        <p:nvSpPr>
          <p:cNvPr id="5" name="Slide Number Placeholder 4"/>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4163156634"/>
      </p:ext>
    </p:extLst>
  </p:cSld>
  <p:clrMapOvr>
    <a:masterClrMapping/>
  </p:clrMapOvr>
</p:sldLayout>
</file>

<file path=ppt/slideLayouts/slideLayout62.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3" name="Footer Placeholder 2"/>
          <p:cNvSpPr>
            <a:spLocks noGrp="1"/>
          </p:cNvSpPr>
          <p:nvPr>
            <p:ph type="ftr" sz="quarter" idx="11"/>
          </p:nvPr>
        </p:nvSpPr>
        <p:spPr/>
        <p:txBody>
          <a:bodyPr/>
          <a:lstStyle/>
          <a:p>
            <a:endParaRPr lang="en-US">
              <a:solidFill>
                <a:prstClr val="black">
                  <a:tint val="75000"/>
                </a:prstClr>
              </a:solidFill>
            </a:endParaRPr>
          </a:p>
        </p:txBody>
      </p:sp>
      <p:sp>
        <p:nvSpPr>
          <p:cNvPr id="4" name="Slide Number Placeholder 3"/>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303773073"/>
      </p:ext>
    </p:extLst>
  </p:cSld>
  <p:clrMapOvr>
    <a:masterClrMapping/>
  </p:clrMapOvr>
</p:sldLayout>
</file>

<file path=ppt/slideLayouts/slideLayout63.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04788"/>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6"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674099763"/>
      </p:ext>
    </p:extLst>
  </p:cSld>
  <p:clrMapOvr>
    <a:masterClrMapping/>
  </p:clrMapOvr>
</p:sldLayout>
</file>

<file path=ppt/slideLayouts/slideLayout64.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6" name="Footer Placeholder 5"/>
          <p:cNvSpPr>
            <a:spLocks noGrp="1"/>
          </p:cNvSpPr>
          <p:nvPr>
            <p:ph type="ftr" sz="quarter" idx="11"/>
          </p:nvPr>
        </p:nvSpPr>
        <p:spPr/>
        <p:txBody>
          <a:bodyPr/>
          <a:lstStyle/>
          <a:p>
            <a:endParaRPr lang="en-US">
              <a:solidFill>
                <a:prstClr val="black">
                  <a:tint val="75000"/>
                </a:prstClr>
              </a:solidFill>
            </a:endParaRPr>
          </a:p>
        </p:txBody>
      </p:sp>
      <p:sp>
        <p:nvSpPr>
          <p:cNvPr id="7" name="Slide Number Placeholder 6"/>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613647680"/>
      </p:ext>
    </p:extLst>
  </p:cSld>
  <p:clrMapOvr>
    <a:masterClrMapping/>
  </p:clrMapOvr>
</p:sldLayout>
</file>

<file path=ppt/slideLayouts/slideLayout65.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a:t>Click to edit Master title style</a:t>
            </a:r>
          </a:p>
        </p:txBody>
      </p:sp>
      <p:sp>
        <p:nvSpPr>
          <p:cNvPr id="3" name="Vertical Text Placeholder 2"/>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3569470927"/>
      </p:ext>
    </p:extLst>
  </p:cSld>
  <p:clrMapOvr>
    <a:masterClrMapping/>
  </p:clrMapOvr>
</p:sldLayout>
</file>

<file path=ppt/slideLayouts/slideLayout66.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05981"/>
            <a:ext cx="2057400" cy="4388644"/>
          </a:xfrm>
        </p:spPr>
        <p:txBody>
          <a:bodyPr vert="eaVert"/>
          <a:lstStyle/>
          <a:p>
            <a:r>
              <a:rPr lang="en-US"/>
              <a:t>Click to edit Master title style</a:t>
            </a:r>
          </a:p>
        </p:txBody>
      </p:sp>
      <p:sp>
        <p:nvSpPr>
          <p:cNvPr id="3" name="Vertical Text Placeholder 2"/>
          <p:cNvSpPr>
            <a:spLocks noGrp="1"/>
          </p:cNvSpPr>
          <p:nvPr>
            <p:ph type="body" orient="vert" idx="1"/>
          </p:nvPr>
        </p:nvSpPr>
        <p:spPr>
          <a:xfrm>
            <a:off x="457200" y="205981"/>
            <a:ext cx="6019800" cy="4388644"/>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10"/>
          </p:nvPr>
        </p:nvSpPr>
        <p:spPr/>
        <p:txBody>
          <a:body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5" name="Footer Placeholder 4"/>
          <p:cNvSpPr>
            <a:spLocks noGrp="1"/>
          </p:cNvSpPr>
          <p:nvPr>
            <p:ph type="ftr" sz="quarter" idx="11"/>
          </p:nvPr>
        </p:nvSpPr>
        <p:spPr/>
        <p:txBody>
          <a:bodyPr/>
          <a:lstStyle/>
          <a:p>
            <a:endParaRPr lang="en-US">
              <a:solidFill>
                <a:prstClr val="black">
                  <a:tint val="75000"/>
                </a:prstClr>
              </a:solidFill>
            </a:endParaRPr>
          </a:p>
        </p:txBody>
      </p:sp>
      <p:sp>
        <p:nvSpPr>
          <p:cNvPr id="6" name="Slide Number Placeholder 5"/>
          <p:cNvSpPr>
            <a:spLocks noGrp="1"/>
          </p:cNvSpPr>
          <p:nvPr>
            <p:ph type="sldNum" sz="quarter" idx="12"/>
          </p:nvPr>
        </p:nvSpPr>
        <p:spPr/>
        <p:txBody>
          <a:body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207459031"/>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p:cNvSpPr>
            <a:spLocks noGrp="1"/>
          </p:cNvSpPr>
          <p:nvPr>
            <p:ph type="dt" sz="half" idx="10"/>
          </p:nvPr>
        </p:nvSpPr>
        <p:spPr/>
        <p:txBody>
          <a:bodyPr/>
          <a:lstStyle/>
          <a:p>
            <a:fld id="{1F0BBB32-54BA-4194-BF0A-ED9313CE4595}" type="datetimeFigureOut">
              <a:rPr lang="en-US" smtClean="0"/>
              <a:t>4/5/2025</a:t>
            </a:fld>
            <a:endParaRPr lang="en-US"/>
          </a:p>
        </p:txBody>
      </p:sp>
      <p:sp>
        <p:nvSpPr>
          <p:cNvPr id="3" name="Footer Placeholder 2"/>
          <p:cNvSpPr>
            <a:spLocks noGrp="1"/>
          </p:cNvSpPr>
          <p:nvPr>
            <p:ph type="ftr" sz="quarter" idx="11"/>
          </p:nvPr>
        </p:nvSpPr>
        <p:spPr/>
        <p:txBody>
          <a:bodyPr/>
          <a:lstStyle/>
          <a:p>
            <a:endParaRPr lang="en-US"/>
          </a:p>
        </p:txBody>
      </p:sp>
      <p:sp>
        <p:nvSpPr>
          <p:cNvPr id="4" name="Slide Number Placeholder 3"/>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309721760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6" y="204788"/>
            <a:ext cx="3008313" cy="871538"/>
          </a:xfrm>
        </p:spPr>
        <p:txBody>
          <a:bodyPr anchor="b"/>
          <a:lstStyle>
            <a:lvl1pPr algn="l">
              <a:defRPr sz="2000" b="1"/>
            </a:lvl1pPr>
          </a:lstStyle>
          <a:p>
            <a:r>
              <a:rPr lang="en-US"/>
              <a:t>Click to edit Master title style</a:t>
            </a:r>
          </a:p>
        </p:txBody>
      </p:sp>
      <p:sp>
        <p:nvSpPr>
          <p:cNvPr id="3" name="Content Placeholder 2"/>
          <p:cNvSpPr>
            <a:spLocks noGrp="1"/>
          </p:cNvSpPr>
          <p:nvPr>
            <p:ph idx="1"/>
          </p:nvPr>
        </p:nvSpPr>
        <p:spPr>
          <a:xfrm>
            <a:off x="3575050" y="204789"/>
            <a:ext cx="5111750" cy="438983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p:cNvSpPr>
            <a:spLocks noGrp="1"/>
          </p:cNvSpPr>
          <p:nvPr>
            <p:ph type="body" sz="half" idx="2"/>
          </p:nvPr>
        </p:nvSpPr>
        <p:spPr>
          <a:xfrm>
            <a:off x="457206" y="1076328"/>
            <a:ext cx="3008313" cy="3518297"/>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t>4/5/2025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96645585"/>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3600450"/>
            <a:ext cx="5486400" cy="425054"/>
          </a:xfrm>
        </p:spPr>
        <p:txBody>
          <a:bodyPr anchor="b"/>
          <a:lstStyle>
            <a:lvl1pPr algn="l">
              <a:defRPr sz="2000" b="1"/>
            </a:lvl1pPr>
          </a:lstStyle>
          <a:p>
            <a:r>
              <a:rPr lang="en-US"/>
              <a:t>Click to edit Master title style</a:t>
            </a:r>
          </a:p>
        </p:txBody>
      </p:sp>
      <p:sp>
        <p:nvSpPr>
          <p:cNvPr id="3" name="Picture Placeholder 2"/>
          <p:cNvSpPr>
            <a:spLocks noGrp="1"/>
          </p:cNvSpPr>
          <p:nvPr>
            <p:ph type="pic" idx="1"/>
          </p:nvPr>
        </p:nvSpPr>
        <p:spPr>
          <a:xfrm>
            <a:off x="1792288" y="459581"/>
            <a:ext cx="5486400" cy="30861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a:p>
        </p:txBody>
      </p:sp>
      <p:sp>
        <p:nvSpPr>
          <p:cNvPr id="4" name="Text Placeholder 3"/>
          <p:cNvSpPr>
            <a:spLocks noGrp="1"/>
          </p:cNvSpPr>
          <p:nvPr>
            <p:ph type="body" sz="half" idx="2"/>
          </p:nvPr>
        </p:nvSpPr>
        <p:spPr>
          <a:xfrm>
            <a:off x="1792288" y="4025504"/>
            <a:ext cx="5486400" cy="603646"/>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a:t>Click to edit Master text styles</a:t>
            </a:r>
          </a:p>
        </p:txBody>
      </p:sp>
      <p:sp>
        <p:nvSpPr>
          <p:cNvPr id="5" name="Date Placeholder 4"/>
          <p:cNvSpPr>
            <a:spLocks noGrp="1"/>
          </p:cNvSpPr>
          <p:nvPr>
            <p:ph type="dt" sz="half" idx="10"/>
          </p:nvPr>
        </p:nvSpPr>
        <p:spPr/>
        <p:txBody>
          <a:bodyPr/>
          <a:lstStyle/>
          <a:p>
            <a:fld id="{1F0BBB32-54BA-4194-BF0A-ED9313CE4595}" type="datetimeFigureOut">
              <a:rPr lang="en-US" smtClean="0"/>
              <a:t>4/5/2025</a:t>
            </a:fld>
            <a:endParaRPr lang="en-US"/>
          </a:p>
        </p:txBody>
      </p:sp>
      <p:sp>
        <p:nvSpPr>
          <p:cNvPr id="6" name="Footer Placeholder 5"/>
          <p:cNvSpPr>
            <a:spLocks noGrp="1"/>
          </p:cNvSpPr>
          <p:nvPr>
            <p:ph type="ftr" sz="quarter" idx="11"/>
          </p:nvPr>
        </p:nvSpPr>
        <p:spPr/>
        <p:txBody>
          <a:bodyPr/>
          <a:lstStyle/>
          <a:p>
            <a:endParaRPr lang="en-US"/>
          </a:p>
        </p:txBody>
      </p:sp>
      <p:sp>
        <p:nvSpPr>
          <p:cNvPr id="7" name="Slide Number Placeholder 6"/>
          <p:cNvSpPr>
            <a:spLocks noGrp="1"/>
          </p:cNvSpPr>
          <p:nvPr>
            <p:ph type="sldNum" sz="quarter" idx="12"/>
          </p:nvPr>
        </p:nvSpPr>
        <p:spPr/>
        <p:txBody>
          <a:bodyPr/>
          <a:lstStyle/>
          <a:p>
            <a:fld id="{AA511856-4617-4425-9FD6-154895FC07B8}" type="slidenum">
              <a:rPr lang="en-US" smtClean="0"/>
              <a:t>‹#›</a:t>
            </a:fld>
            <a:endParaRPr lang="en-US"/>
          </a:p>
        </p:txBody>
      </p:sp>
    </p:spTree>
    <p:extLst>
      <p:ext uri="{BB962C8B-B14F-4D97-AF65-F5344CB8AC3E}">
        <p14:creationId xmlns:p14="http://schemas.microsoft.com/office/powerpoint/2010/main" val="34477214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image" Target="../media/image1.jpg"/><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19.xml"/><Relationship Id="rId13" Type="http://schemas.openxmlformats.org/officeDocument/2006/relationships/image" Target="../media/image1.jpg"/><Relationship Id="rId3" Type="http://schemas.openxmlformats.org/officeDocument/2006/relationships/slideLayout" Target="../slideLayouts/slideLayout14.xml"/><Relationship Id="rId7" Type="http://schemas.openxmlformats.org/officeDocument/2006/relationships/slideLayout" Target="../slideLayouts/slideLayout18.xml"/><Relationship Id="rId12" Type="http://schemas.openxmlformats.org/officeDocument/2006/relationships/theme" Target="../theme/theme2.xml"/><Relationship Id="rId2" Type="http://schemas.openxmlformats.org/officeDocument/2006/relationships/slideLayout" Target="../slideLayouts/slideLayout13.xml"/><Relationship Id="rId1" Type="http://schemas.openxmlformats.org/officeDocument/2006/relationships/slideLayout" Target="../slideLayouts/slideLayout12.xml"/><Relationship Id="rId6" Type="http://schemas.openxmlformats.org/officeDocument/2006/relationships/slideLayout" Target="../slideLayouts/slideLayout17.xml"/><Relationship Id="rId11" Type="http://schemas.openxmlformats.org/officeDocument/2006/relationships/slideLayout" Target="../slideLayouts/slideLayout22.xml"/><Relationship Id="rId5" Type="http://schemas.openxmlformats.org/officeDocument/2006/relationships/slideLayout" Target="../slideLayouts/slideLayout16.xml"/><Relationship Id="rId10" Type="http://schemas.openxmlformats.org/officeDocument/2006/relationships/slideLayout" Target="../slideLayouts/slideLayout21.xml"/><Relationship Id="rId4" Type="http://schemas.openxmlformats.org/officeDocument/2006/relationships/slideLayout" Target="../slideLayouts/slideLayout15.xml"/><Relationship Id="rId9" Type="http://schemas.openxmlformats.org/officeDocument/2006/relationships/slideLayout" Target="../slideLayouts/slideLayout20.xml"/></Relationships>
</file>

<file path=ppt/slideMasters/_rels/slideMaster3.xml.rels><?xml version="1.0" encoding="UTF-8" standalone="yes"?>
<Relationships xmlns="http://schemas.openxmlformats.org/package/2006/relationships"><Relationship Id="rId8" Type="http://schemas.openxmlformats.org/officeDocument/2006/relationships/slideLayout" Target="../slideLayouts/slideLayout30.xml"/><Relationship Id="rId13" Type="http://schemas.openxmlformats.org/officeDocument/2006/relationships/image" Target="../media/image1.jpg"/><Relationship Id="rId3" Type="http://schemas.openxmlformats.org/officeDocument/2006/relationships/slideLayout" Target="../slideLayouts/slideLayout25.xml"/><Relationship Id="rId7" Type="http://schemas.openxmlformats.org/officeDocument/2006/relationships/slideLayout" Target="../slideLayouts/slideLayout29.xml"/><Relationship Id="rId12" Type="http://schemas.openxmlformats.org/officeDocument/2006/relationships/theme" Target="../theme/theme3.xml"/><Relationship Id="rId2" Type="http://schemas.openxmlformats.org/officeDocument/2006/relationships/slideLayout" Target="../slideLayouts/slideLayout24.xml"/><Relationship Id="rId1" Type="http://schemas.openxmlformats.org/officeDocument/2006/relationships/slideLayout" Target="../slideLayouts/slideLayout23.xml"/><Relationship Id="rId6" Type="http://schemas.openxmlformats.org/officeDocument/2006/relationships/slideLayout" Target="../slideLayouts/slideLayout28.xml"/><Relationship Id="rId11" Type="http://schemas.openxmlformats.org/officeDocument/2006/relationships/slideLayout" Target="../slideLayouts/slideLayout33.xml"/><Relationship Id="rId5" Type="http://schemas.openxmlformats.org/officeDocument/2006/relationships/slideLayout" Target="../slideLayouts/slideLayout27.xml"/><Relationship Id="rId10" Type="http://schemas.openxmlformats.org/officeDocument/2006/relationships/slideLayout" Target="../slideLayouts/slideLayout32.xml"/><Relationship Id="rId4" Type="http://schemas.openxmlformats.org/officeDocument/2006/relationships/slideLayout" Target="../slideLayouts/slideLayout26.xml"/><Relationship Id="rId9" Type="http://schemas.openxmlformats.org/officeDocument/2006/relationships/slideLayout" Target="../slideLayouts/slideLayout31.xml"/></Relationships>
</file>

<file path=ppt/slideMasters/_rels/slideMaster4.xml.rels><?xml version="1.0" encoding="UTF-8" standalone="yes"?>
<Relationships xmlns="http://schemas.openxmlformats.org/package/2006/relationships"><Relationship Id="rId8" Type="http://schemas.openxmlformats.org/officeDocument/2006/relationships/slideLayout" Target="../slideLayouts/slideLayout41.xml"/><Relationship Id="rId13" Type="http://schemas.openxmlformats.org/officeDocument/2006/relationships/image" Target="../media/image1.jpg"/><Relationship Id="rId3" Type="http://schemas.openxmlformats.org/officeDocument/2006/relationships/slideLayout" Target="../slideLayouts/slideLayout36.xml"/><Relationship Id="rId7" Type="http://schemas.openxmlformats.org/officeDocument/2006/relationships/slideLayout" Target="../slideLayouts/slideLayout40.xml"/><Relationship Id="rId12" Type="http://schemas.openxmlformats.org/officeDocument/2006/relationships/theme" Target="../theme/theme4.xml"/><Relationship Id="rId2" Type="http://schemas.openxmlformats.org/officeDocument/2006/relationships/slideLayout" Target="../slideLayouts/slideLayout35.xml"/><Relationship Id="rId1" Type="http://schemas.openxmlformats.org/officeDocument/2006/relationships/slideLayout" Target="../slideLayouts/slideLayout34.xml"/><Relationship Id="rId6" Type="http://schemas.openxmlformats.org/officeDocument/2006/relationships/slideLayout" Target="../slideLayouts/slideLayout39.xml"/><Relationship Id="rId11" Type="http://schemas.openxmlformats.org/officeDocument/2006/relationships/slideLayout" Target="../slideLayouts/slideLayout44.xml"/><Relationship Id="rId5" Type="http://schemas.openxmlformats.org/officeDocument/2006/relationships/slideLayout" Target="../slideLayouts/slideLayout38.xml"/><Relationship Id="rId10" Type="http://schemas.openxmlformats.org/officeDocument/2006/relationships/slideLayout" Target="../slideLayouts/slideLayout43.xml"/><Relationship Id="rId4" Type="http://schemas.openxmlformats.org/officeDocument/2006/relationships/slideLayout" Target="../slideLayouts/slideLayout37.xml"/><Relationship Id="rId9" Type="http://schemas.openxmlformats.org/officeDocument/2006/relationships/slideLayout" Target="../slideLayouts/slideLayout42.xml"/></Relationships>
</file>

<file path=ppt/slideMasters/_rels/slideMaster5.xml.rels><?xml version="1.0" encoding="UTF-8" standalone="yes"?>
<Relationships xmlns="http://schemas.openxmlformats.org/package/2006/relationships"><Relationship Id="rId8" Type="http://schemas.openxmlformats.org/officeDocument/2006/relationships/slideLayout" Target="../slideLayouts/slideLayout52.xml"/><Relationship Id="rId13" Type="http://schemas.openxmlformats.org/officeDocument/2006/relationships/image" Target="../media/image2.jpg"/><Relationship Id="rId3" Type="http://schemas.openxmlformats.org/officeDocument/2006/relationships/slideLayout" Target="../slideLayouts/slideLayout47.xml"/><Relationship Id="rId7" Type="http://schemas.openxmlformats.org/officeDocument/2006/relationships/slideLayout" Target="../slideLayouts/slideLayout51.xml"/><Relationship Id="rId12" Type="http://schemas.openxmlformats.org/officeDocument/2006/relationships/theme" Target="../theme/theme5.xml"/><Relationship Id="rId2" Type="http://schemas.openxmlformats.org/officeDocument/2006/relationships/slideLayout" Target="../slideLayouts/slideLayout46.xml"/><Relationship Id="rId1" Type="http://schemas.openxmlformats.org/officeDocument/2006/relationships/slideLayout" Target="../slideLayouts/slideLayout45.xml"/><Relationship Id="rId6" Type="http://schemas.openxmlformats.org/officeDocument/2006/relationships/slideLayout" Target="../slideLayouts/slideLayout50.xml"/><Relationship Id="rId11" Type="http://schemas.openxmlformats.org/officeDocument/2006/relationships/slideLayout" Target="../slideLayouts/slideLayout55.xml"/><Relationship Id="rId5" Type="http://schemas.openxmlformats.org/officeDocument/2006/relationships/slideLayout" Target="../slideLayouts/slideLayout49.xml"/><Relationship Id="rId10" Type="http://schemas.openxmlformats.org/officeDocument/2006/relationships/slideLayout" Target="../slideLayouts/slideLayout54.xml"/><Relationship Id="rId4" Type="http://schemas.openxmlformats.org/officeDocument/2006/relationships/slideLayout" Target="../slideLayouts/slideLayout48.xml"/><Relationship Id="rId9" Type="http://schemas.openxmlformats.org/officeDocument/2006/relationships/slideLayout" Target="../slideLayouts/slideLayout53.xml"/></Relationships>
</file>

<file path=ppt/slideMasters/_rels/slideMaster6.xml.rels><?xml version="1.0" encoding="UTF-8" standalone="yes"?>
<Relationships xmlns="http://schemas.openxmlformats.org/package/2006/relationships"><Relationship Id="rId8" Type="http://schemas.openxmlformats.org/officeDocument/2006/relationships/slideLayout" Target="../slideLayouts/slideLayout63.xml"/><Relationship Id="rId13" Type="http://schemas.openxmlformats.org/officeDocument/2006/relationships/image" Target="../media/image1.jpg"/><Relationship Id="rId3" Type="http://schemas.openxmlformats.org/officeDocument/2006/relationships/slideLayout" Target="../slideLayouts/slideLayout58.xml"/><Relationship Id="rId7" Type="http://schemas.openxmlformats.org/officeDocument/2006/relationships/slideLayout" Target="../slideLayouts/slideLayout62.xml"/><Relationship Id="rId12" Type="http://schemas.openxmlformats.org/officeDocument/2006/relationships/theme" Target="../theme/theme6.xml"/><Relationship Id="rId2" Type="http://schemas.openxmlformats.org/officeDocument/2006/relationships/slideLayout" Target="../slideLayouts/slideLayout57.xml"/><Relationship Id="rId1" Type="http://schemas.openxmlformats.org/officeDocument/2006/relationships/slideLayout" Target="../slideLayouts/slideLayout56.xml"/><Relationship Id="rId6" Type="http://schemas.openxmlformats.org/officeDocument/2006/relationships/slideLayout" Target="../slideLayouts/slideLayout61.xml"/><Relationship Id="rId11" Type="http://schemas.openxmlformats.org/officeDocument/2006/relationships/slideLayout" Target="../slideLayouts/slideLayout66.xml"/><Relationship Id="rId5" Type="http://schemas.openxmlformats.org/officeDocument/2006/relationships/slideLayout" Target="../slideLayouts/slideLayout60.xml"/><Relationship Id="rId10" Type="http://schemas.openxmlformats.org/officeDocument/2006/relationships/slideLayout" Target="../slideLayouts/slideLayout65.xml"/><Relationship Id="rId4" Type="http://schemas.openxmlformats.org/officeDocument/2006/relationships/slideLayout" Target="../slideLayouts/slideLayout59.xml"/><Relationship Id="rId9" Type="http://schemas.openxmlformats.org/officeDocument/2006/relationships/slideLayout" Target="../slideLayouts/slideLayout64.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0"/>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F0BBB32-54BA-4194-BF0A-ED9313CE4595}" type="datetimeFigureOut">
              <a:rPr lang="en-US" smtClean="0"/>
              <a:t>4/5/2025</a:t>
            </a:fld>
            <a:endParaRPr lang="en-US"/>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A511856-4617-4425-9FD6-154895FC07B8}" type="slidenum">
              <a:rPr lang="en-US" smtClean="0"/>
              <a:t>‹#›</a:t>
            </a:fld>
            <a:endParaRPr lang="en-US"/>
          </a:p>
        </p:txBody>
      </p:sp>
    </p:spTree>
    <p:extLst>
      <p:ext uri="{BB962C8B-B14F-4D97-AF65-F5344CB8AC3E}">
        <p14:creationId xmlns:p14="http://schemas.microsoft.com/office/powerpoint/2010/main" val="288357989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E8CA3318-CD7F-4429-B228-68E731F393B3}" type="datetimeFigureOut">
              <a:rPr lang="en-US" smtClean="0">
                <a:solidFill>
                  <a:prstClr val="black">
                    <a:tint val="75000"/>
                  </a:prstClr>
                </a:solidFill>
              </a:rPr>
              <a:pPr/>
              <a:t>4/5/2025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FE0FACC7-18D8-454B-9C92-E00093DDE167}"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2331289677"/>
      </p:ext>
    </p:extLst>
  </p:cSld>
  <p:clrMap bg1="lt1" tx1="dk1" bg2="lt2" tx2="dk2" accent1="accent1" accent2="accent2" accent3="accent3" accent4="accent4" accent5="accent5" accent6="accent6" hlink="hlink" folHlink="folHlink"/>
  <p:sldLayoutIdLst>
    <p:sldLayoutId id="2147483661" r:id="rId1"/>
    <p:sldLayoutId id="2147483662" r:id="rId2"/>
    <p:sldLayoutId id="2147483663" r:id="rId3"/>
    <p:sldLayoutId id="2147483664" r:id="rId4"/>
    <p:sldLayoutId id="2147483665" r:id="rId5"/>
    <p:sldLayoutId id="2147483666" r:id="rId6"/>
    <p:sldLayoutId id="2147483667" r:id="rId7"/>
    <p:sldLayoutId id="2147483668" r:id="rId8"/>
    <p:sldLayoutId id="2147483669" r:id="rId9"/>
    <p:sldLayoutId id="2147483670" r:id="rId10"/>
    <p:sldLayoutId id="2147483671" r:id="rId11"/>
  </p:sldLayoutIdLst>
  <p:transition spd="slow" advClick="0"/>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0"/>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114114503"/>
      </p:ext>
    </p:extLst>
  </p:cSld>
  <p:clrMap bg1="lt1" tx1="dk1" bg2="lt2" tx2="dk2" accent1="accent1" accent2="accent2" accent3="accent3" accent4="accent4" accent5="accent5" accent6="accent6" hlink="hlink" folHlink="folHlink"/>
  <p:sldLayoutIdLst>
    <p:sldLayoutId id="2147483697" r:id="rId1"/>
    <p:sldLayoutId id="2147483698" r:id="rId2"/>
    <p:sldLayoutId id="2147483699" r:id="rId3"/>
    <p:sldLayoutId id="2147483700" r:id="rId4"/>
    <p:sldLayoutId id="2147483701" r:id="rId5"/>
    <p:sldLayoutId id="2147483702" r:id="rId6"/>
    <p:sldLayoutId id="2147483703" r:id="rId7"/>
    <p:sldLayoutId id="2147483704" r:id="rId8"/>
    <p:sldLayoutId id="2147483705" r:id="rId9"/>
    <p:sldLayoutId id="2147483706" r:id="rId10"/>
    <p:sldLayoutId id="2147483707"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0"/>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43383296"/>
      </p:ext>
    </p:extLst>
  </p:cSld>
  <p:clrMap bg1="lt1" tx1="dk1" bg2="lt2" tx2="dk2" accent1="accent1" accent2="accent2" accent3="accent3" accent4="accent4" accent5="accent5" accent6="accent6" hlink="hlink" folHlink="folHlink"/>
  <p:sldLayoutIdLst>
    <p:sldLayoutId id="2147483829" r:id="rId1"/>
    <p:sldLayoutId id="2147483830" r:id="rId2"/>
    <p:sldLayoutId id="2147483831" r:id="rId3"/>
    <p:sldLayoutId id="2147483832" r:id="rId4"/>
    <p:sldLayoutId id="2147483833" r:id="rId5"/>
    <p:sldLayoutId id="2147483834" r:id="rId6"/>
    <p:sldLayoutId id="2147483835" r:id="rId7"/>
    <p:sldLayoutId id="2147483836" r:id="rId8"/>
    <p:sldLayoutId id="2147483837" r:id="rId9"/>
    <p:sldLayoutId id="2147483838" r:id="rId10"/>
    <p:sldLayoutId id="2147483839"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1"/>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0839A25E-7F15-44F1-94F4-2A12B1BB4C41}" type="datetimeFigureOut">
              <a:rPr lang="en-US" smtClean="0">
                <a:solidFill>
                  <a:prstClr val="black">
                    <a:tint val="75000"/>
                  </a:prstClr>
                </a:solidFill>
              </a:rPr>
              <a:pPr/>
              <a:t>4/5/2025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78E1B59D-EAE0-479E-86E9-837E6345171E}"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775882590"/>
      </p:ext>
    </p:extLst>
  </p:cSld>
  <p:clrMap bg1="lt1" tx1="dk1" bg2="lt2" tx2="dk2" accent1="accent1" accent2="accent2" accent3="accent3" accent4="accent4" accent5="accent5" accent6="accent6" hlink="hlink" folHlink="folHlink"/>
  <p:sldLayoutIdLst>
    <p:sldLayoutId id="2147483841" r:id="rId1"/>
    <p:sldLayoutId id="2147483842" r:id="rId2"/>
    <p:sldLayoutId id="2147483843" r:id="rId3"/>
    <p:sldLayoutId id="2147483844" r:id="rId4"/>
    <p:sldLayoutId id="2147483845" r:id="rId5"/>
    <p:sldLayoutId id="2147483846" r:id="rId6"/>
    <p:sldLayoutId id="2147483847" r:id="rId7"/>
    <p:sldLayoutId id="2147483848" r:id="rId8"/>
    <p:sldLayoutId id="2147483849" r:id="rId9"/>
    <p:sldLayoutId id="2147483850" r:id="rId10"/>
    <p:sldLayoutId id="2147483851" r:id="rId11"/>
  </p:sldLayoutIdLst>
  <mc:AlternateContent xmlns:mc="http://schemas.openxmlformats.org/markup-compatibility/2006" xmlns:p14="http://schemas.microsoft.com/office/powerpoint/2010/main">
    <mc:Choice Requires="p14">
      <p:transition spd="slow" p14:dur="2000" advClick="0"/>
    </mc:Choice>
    <mc:Fallback xmlns="">
      <p:transition spd="slow" advClick="0"/>
    </mc:Fallback>
  </mc:AlternateConten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cSld>
    <p:bg>
      <p:bgPr>
        <a:blipFill dpi="0" rotWithShape="1">
          <a:blip r:embed="rId13">
            <a:lum/>
          </a:blip>
          <a:srcRect/>
          <a:stretch>
            <a:fillRect/>
          </a:stretch>
        </a:blipFill>
        <a:effectLst/>
      </p:bgPr>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05979"/>
            <a:ext cx="8229600" cy="85725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200150"/>
            <a:ext cx="8229600" cy="3394472"/>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4767264"/>
            <a:ext cx="2133600" cy="273844"/>
          </a:xfrm>
          <a:prstGeom prst="rect">
            <a:avLst/>
          </a:prstGeom>
        </p:spPr>
        <p:txBody>
          <a:bodyPr vert="horz" lIns="91440" tIns="45720" rIns="91440" bIns="45720" rtlCol="0" anchor="ctr"/>
          <a:lstStyle>
            <a:lvl1pPr algn="l">
              <a:defRPr sz="1200">
                <a:solidFill>
                  <a:schemeClr val="tx1">
                    <a:tint val="75000"/>
                  </a:schemeClr>
                </a:solidFill>
              </a:defRPr>
            </a:lvl1pPr>
          </a:lstStyle>
          <a:p>
            <a:fld id="{1F0BBB32-54BA-4194-BF0A-ED9313CE4595}" type="datetimeFigureOut">
              <a:rPr lang="en-US" smtClean="0">
                <a:solidFill>
                  <a:prstClr val="black">
                    <a:tint val="75000"/>
                  </a:prstClr>
                </a:solidFill>
              </a:rPr>
              <a:pPr/>
              <a:t>4/5/2025</a:t>
            </a:fld>
            <a:endParaRPr lang="en-US">
              <a:solidFill>
                <a:prstClr val="black">
                  <a:tint val="75000"/>
                </a:prstClr>
              </a:solidFill>
            </a:endParaRPr>
          </a:p>
        </p:txBody>
      </p:sp>
      <p:sp>
        <p:nvSpPr>
          <p:cNvPr id="5" name="Footer Placeholder 4"/>
          <p:cNvSpPr>
            <a:spLocks noGrp="1"/>
          </p:cNvSpPr>
          <p:nvPr>
            <p:ph type="ftr" sz="quarter" idx="3"/>
          </p:nvPr>
        </p:nvSpPr>
        <p:spPr>
          <a:xfrm>
            <a:off x="3124200" y="4767264"/>
            <a:ext cx="2895600" cy="273844"/>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solidFill>
                <a:prstClr val="black">
                  <a:tint val="75000"/>
                </a:prstClr>
              </a:solidFill>
            </a:endParaRPr>
          </a:p>
        </p:txBody>
      </p:sp>
      <p:sp>
        <p:nvSpPr>
          <p:cNvPr id="6" name="Slide Number Placeholder 5"/>
          <p:cNvSpPr>
            <a:spLocks noGrp="1"/>
          </p:cNvSpPr>
          <p:nvPr>
            <p:ph type="sldNum" sz="quarter" idx="4"/>
          </p:nvPr>
        </p:nvSpPr>
        <p:spPr>
          <a:xfrm>
            <a:off x="6553200" y="4767264"/>
            <a:ext cx="2133600" cy="273844"/>
          </a:xfrm>
          <a:prstGeom prst="rect">
            <a:avLst/>
          </a:prstGeom>
        </p:spPr>
        <p:txBody>
          <a:bodyPr vert="horz" lIns="91440" tIns="45720" rIns="91440" bIns="45720" rtlCol="0" anchor="ctr"/>
          <a:lstStyle>
            <a:lvl1pPr algn="r">
              <a:defRPr sz="1200">
                <a:solidFill>
                  <a:schemeClr val="tx1">
                    <a:tint val="75000"/>
                  </a:schemeClr>
                </a:solidFill>
              </a:defRPr>
            </a:lvl1pPr>
          </a:lstStyle>
          <a:p>
            <a:fld id="{AA511856-4617-4425-9FD6-154895FC07B8}" type="slidenum">
              <a:rPr lang="en-US" smtClean="0">
                <a:solidFill>
                  <a:prstClr val="black">
                    <a:tint val="75000"/>
                  </a:prstClr>
                </a:solidFill>
              </a:rPr>
              <a:pPr/>
              <a:t>‹#›</a:t>
            </a:fld>
            <a:endParaRPr lang="en-US">
              <a:solidFill>
                <a:prstClr val="black">
                  <a:tint val="75000"/>
                </a:prstClr>
              </a:solidFill>
            </a:endParaRPr>
          </a:p>
        </p:txBody>
      </p:sp>
    </p:spTree>
    <p:extLst>
      <p:ext uri="{BB962C8B-B14F-4D97-AF65-F5344CB8AC3E}">
        <p14:creationId xmlns:p14="http://schemas.microsoft.com/office/powerpoint/2010/main" val="1319968080"/>
      </p:ext>
    </p:extLst>
  </p:cSld>
  <p:clrMap bg1="lt1" tx1="dk1" bg2="lt2" tx2="dk2" accent1="accent1" accent2="accent2" accent3="accent3" accent4="accent4" accent5="accent5" accent6="accent6" hlink="hlink" folHlink="folHlink"/>
  <p:sldLayoutIdLst>
    <p:sldLayoutId id="2147483933" r:id="rId1"/>
    <p:sldLayoutId id="2147483934" r:id="rId2"/>
    <p:sldLayoutId id="2147483935" r:id="rId3"/>
    <p:sldLayoutId id="2147483936" r:id="rId4"/>
    <p:sldLayoutId id="2147483937" r:id="rId5"/>
    <p:sldLayoutId id="2147483938" r:id="rId6"/>
    <p:sldLayoutId id="2147483939" r:id="rId7"/>
    <p:sldLayoutId id="2147483940" r:id="rId8"/>
    <p:sldLayoutId id="2147483941" r:id="rId9"/>
    <p:sldLayoutId id="2147483942" r:id="rId10"/>
    <p:sldLayoutId id="2147483943" r:id="rId1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9.png"/><Relationship Id="rId2" Type="http://schemas.openxmlformats.org/officeDocument/2006/relationships/image" Target="../media/image5.jpg"/><Relationship Id="rId1" Type="http://schemas.openxmlformats.org/officeDocument/2006/relationships/slideLayout" Target="../slideLayouts/slideLayout23.xml"/><Relationship Id="rId4" Type="http://schemas.openxmlformats.org/officeDocument/2006/relationships/image" Target="../media/image10.png"/></Relationships>
</file>

<file path=ppt/slides/_rels/slide11.xml.rels><?xml version="1.0" encoding="UTF-8" standalone="yes"?>
<Relationships xmlns="http://schemas.openxmlformats.org/package/2006/relationships"><Relationship Id="rId3" Type="http://schemas.openxmlformats.org/officeDocument/2006/relationships/image" Target="../media/image11.jpg"/><Relationship Id="rId2" Type="http://schemas.openxmlformats.org/officeDocument/2006/relationships/image" Target="../media/image5.jpg"/><Relationship Id="rId1" Type="http://schemas.openxmlformats.org/officeDocument/2006/relationships/slideLayout" Target="../slideLayouts/slideLayout34.xml"/></Relationships>
</file>

<file path=ppt/slides/_rels/slide1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56.xml"/></Relationships>
</file>

<file path=ppt/slides/_rels/slide13.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14.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4.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5.xml.rels><?xml version="1.0" encoding="UTF-8" standalone="yes"?>
<Relationships xmlns="http://schemas.openxmlformats.org/package/2006/relationships"><Relationship Id="rId3" Type="http://schemas.openxmlformats.org/officeDocument/2006/relationships/image" Target="../media/image7.png"/><Relationship Id="rId2" Type="http://schemas.openxmlformats.org/officeDocument/2006/relationships/image" Target="../media/image5.jpg"/><Relationship Id="rId1" Type="http://schemas.openxmlformats.org/officeDocument/2006/relationships/slideLayout" Target="../slideLayouts/slideLayout12.xml"/></Relationships>
</file>

<file path=ppt/slides/_rels/slide6.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1.xml"/></Relationships>
</file>

<file path=ppt/slides/_rels/slide7.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image" Target="../media/image3.jpe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image" Target="../media/image5.jpg"/><Relationship Id="rId1" Type="http://schemas.openxmlformats.org/officeDocument/2006/relationships/slideLayout" Target="../slideLayouts/slideLayout23.xml"/></Relationships>
</file>

<file path=ppt/slides/_rels/slide9.xml.rels><?xml version="1.0" encoding="UTF-8" standalone="yes"?>
<Relationships xmlns="http://schemas.openxmlformats.org/package/2006/relationships"><Relationship Id="rId2" Type="http://schemas.openxmlformats.org/officeDocument/2006/relationships/image" Target="../media/image5.jpg"/><Relationship Id="rId1" Type="http://schemas.openxmlformats.org/officeDocument/2006/relationships/slideLayout" Target="../slideLayouts/slideLayout4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381F95-AD77-406F-A26D-5DFF0E674682}"/>
              </a:ext>
            </a:extLst>
          </p:cNvPr>
          <p:cNvSpPr>
            <a:spLocks noGrp="1"/>
          </p:cNvSpPr>
          <p:nvPr>
            <p:ph type="title"/>
          </p:nvPr>
        </p:nvSpPr>
        <p:spPr/>
        <p:txBody>
          <a:bodyPr/>
          <a:lstStyle/>
          <a:p>
            <a:endParaRPr lang="en-US"/>
          </a:p>
        </p:txBody>
      </p:sp>
      <p:pic>
        <p:nvPicPr>
          <p:cNvPr id="2050" name="Picture 2" descr="CN Lễ Lá C2">
            <a:extLst>
              <a:ext uri="{FF2B5EF4-FFF2-40B4-BE49-F238E27FC236}">
                <a16:creationId xmlns:a16="http://schemas.microsoft.com/office/drawing/2014/main" id="{7CB4DCBD-282D-46BF-B8DB-FEDE5EAC6FC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96A3F78A-BF90-4B66-AB39-0F85BAD28EE8}"/>
              </a:ext>
            </a:extLst>
          </p:cNvPr>
          <p:cNvSpPr txBox="1"/>
          <p:nvPr/>
        </p:nvSpPr>
        <p:spPr>
          <a:xfrm>
            <a:off x="4038600" y="133350"/>
            <a:ext cx="4724400" cy="584775"/>
          </a:xfrm>
          <a:prstGeom prst="rect">
            <a:avLst/>
          </a:prstGeom>
          <a:noFill/>
        </p:spPr>
        <p:txBody>
          <a:bodyPr wrap="square">
            <a:spAutoFit/>
          </a:bodyPr>
          <a:lstStyle/>
          <a:p>
            <a:pPr algn="l"/>
            <a:r>
              <a:rPr lang="en-US" sz="3200" b="1" i="0" dirty="0">
                <a:solidFill>
                  <a:srgbClr val="FFFF00"/>
                </a:solidFill>
                <a:effectLst/>
                <a:latin typeface="Helvetica Neue"/>
              </a:rPr>
              <a:t>CHÚA NHẬT LỄ LÁ - C</a:t>
            </a:r>
          </a:p>
        </p:txBody>
      </p:sp>
      <p:pic>
        <p:nvPicPr>
          <p:cNvPr id="6" name="Picture 5">
            <a:extLst>
              <a:ext uri="{FF2B5EF4-FFF2-40B4-BE49-F238E27FC236}">
                <a16:creationId xmlns:a16="http://schemas.microsoft.com/office/drawing/2014/main" id="{A7C3580B-8C2C-4C18-9A56-088B17A5F7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4848" y="404515"/>
            <a:ext cx="990600" cy="990600"/>
          </a:xfrm>
          <a:prstGeom prst="rect">
            <a:avLst/>
          </a:prstGeom>
        </p:spPr>
      </p:pic>
    </p:spTree>
    <p:extLst>
      <p:ext uri="{BB962C8B-B14F-4D97-AF65-F5344CB8AC3E}">
        <p14:creationId xmlns:p14="http://schemas.microsoft.com/office/powerpoint/2010/main" val="2642117687"/>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extBox 1"/>
          <p:cNvSpPr txBox="1"/>
          <p:nvPr/>
        </p:nvSpPr>
        <p:spPr>
          <a:xfrm>
            <a:off x="2743200" y="1230809"/>
            <a:ext cx="5410200" cy="769441"/>
          </a:xfrm>
          <a:prstGeom prst="rect">
            <a:avLst/>
          </a:prstGeom>
          <a:noFill/>
        </p:spPr>
        <p:txBody>
          <a:bodyPr wrap="square" rtlCol="0">
            <a:spAutoFit/>
          </a:bodyPr>
          <a:lstStyle/>
          <a:p>
            <a:pPr algn="ctr"/>
            <a:r>
              <a:rPr lang="en-US" sz="4400" b="1" dirty="0">
                <a:solidFill>
                  <a:srgbClr val="FFFF00"/>
                </a:solidFill>
              </a:rPr>
              <a:t>LỜI NGUYỆN TÍN HỮU</a:t>
            </a:r>
          </a:p>
        </p:txBody>
      </p:sp>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flipH="1">
            <a:off x="-76200" y="971550"/>
            <a:ext cx="2048256" cy="2880360"/>
          </a:xfrm>
          <a:prstGeom prst="rect">
            <a:avLst/>
          </a:prstGeom>
        </p:spPr>
      </p:pic>
      <p:pic>
        <p:nvPicPr>
          <p:cNvPr id="4" name="Picture 3"/>
          <p:cNvPicPr>
            <a:picLocks noChangeAspect="1"/>
          </p:cNvPicPr>
          <p:nvPr/>
        </p:nvPicPr>
        <p:blipFill>
          <a:blip r:embed="rId4">
            <a:extLst>
              <a:ext uri="{28A0092B-C50C-407E-A947-70E740481C1C}">
                <a14:useLocalDpi xmlns:a14="http://schemas.microsoft.com/office/drawing/2010/main" val="0"/>
              </a:ext>
            </a:extLst>
          </a:blip>
          <a:stretch>
            <a:fillRect/>
          </a:stretch>
        </p:blipFill>
        <p:spPr>
          <a:xfrm>
            <a:off x="-304800" y="3028950"/>
            <a:ext cx="5674906" cy="2352480"/>
          </a:xfrm>
          <a:prstGeom prst="rect">
            <a:avLst/>
          </a:prstGeom>
        </p:spPr>
      </p:pic>
    </p:spTree>
    <p:extLst>
      <p:ext uri="{BB962C8B-B14F-4D97-AF65-F5344CB8AC3E}">
        <p14:creationId xmlns:p14="http://schemas.microsoft.com/office/powerpoint/2010/main" val="97775816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2" name="Picture 1"/>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0"/>
            <a:ext cx="9144000" cy="5143500"/>
          </a:xfrm>
          <a:prstGeom prst="rect">
            <a:avLst/>
          </a:prstGeom>
        </p:spPr>
      </p:pic>
    </p:spTree>
    <p:extLst>
      <p:ext uri="{BB962C8B-B14F-4D97-AF65-F5344CB8AC3E}">
        <p14:creationId xmlns:p14="http://schemas.microsoft.com/office/powerpoint/2010/main" val="176834535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42900" y="1345347"/>
            <a:ext cx="8458200" cy="2876552"/>
          </a:xfrm>
        </p:spPr>
        <p:txBody>
          <a:bodyPr>
            <a:noAutofit/>
          </a:bodyPr>
          <a:lstStyle/>
          <a:p>
            <a:pPr algn="just"/>
            <a:r>
              <a:rPr lang="vi-VN" b="1" i="0" dirty="0">
                <a:solidFill>
                  <a:schemeClr val="bg1"/>
                </a:solidFill>
                <a:effectLst/>
                <a:latin typeface="Arial" panose="020B0604020202020204" pitchFamily="34" charset="0"/>
              </a:rPr>
              <a:t>Lạy Cha, nếu chén này không thể qua đi được mà con phải uống, thì xin theo ý Cha.</a:t>
            </a:r>
            <a:endParaRPr lang="en-US" b="1" i="1" dirty="0">
              <a:solidFill>
                <a:schemeClr val="bg1"/>
              </a:solidFill>
              <a:effectLst/>
              <a:cs typeface="Times New Roman" pitchFamily="18" charset="0"/>
            </a:endParaRPr>
          </a:p>
        </p:txBody>
      </p:sp>
      <p:sp>
        <p:nvSpPr>
          <p:cNvPr id="3" name="TextBox 2">
            <a:extLst>
              <a:ext uri="{FF2B5EF4-FFF2-40B4-BE49-F238E27FC236}">
                <a16:creationId xmlns:a16="http://schemas.microsoft.com/office/drawing/2014/main" id="{B5F9CD26-3905-472D-8436-E69E3D936651}"/>
              </a:ext>
            </a:extLst>
          </p:cNvPr>
          <p:cNvSpPr txBox="1"/>
          <p:nvPr/>
        </p:nvSpPr>
        <p:spPr>
          <a:xfrm>
            <a:off x="1981200" y="666750"/>
            <a:ext cx="5181600" cy="830997"/>
          </a:xfrm>
          <a:prstGeom prst="rect">
            <a:avLst/>
          </a:prstGeom>
          <a:noFill/>
        </p:spPr>
        <p:txBody>
          <a:bodyPr wrap="square" rtlCol="0">
            <a:spAutoFit/>
          </a:bodyPr>
          <a:lstStyle/>
          <a:p>
            <a:r>
              <a:rPr lang="en-US" sz="4800" b="1" dirty="0">
                <a:solidFill>
                  <a:srgbClr val="FFFF00"/>
                </a:solidFill>
                <a:effectLst/>
                <a:latin typeface="Arial" panose="020B0604020202020204" pitchFamily="34" charset="0"/>
                <a:cs typeface="Arial" panose="020B0604020202020204" pitchFamily="34" charset="0"/>
              </a:rPr>
              <a:t>Ca </a:t>
            </a:r>
            <a:r>
              <a:rPr lang="en-US" sz="4800" b="1" dirty="0" err="1">
                <a:solidFill>
                  <a:srgbClr val="FFFF00"/>
                </a:solidFill>
                <a:effectLst/>
                <a:latin typeface="Arial" panose="020B0604020202020204" pitchFamily="34" charset="0"/>
                <a:cs typeface="Arial" panose="020B0604020202020204" pitchFamily="34" charset="0"/>
              </a:rPr>
              <a:t>Hiệp</a:t>
            </a:r>
            <a:r>
              <a:rPr lang="en-US" sz="4800" b="1" dirty="0">
                <a:solidFill>
                  <a:srgbClr val="FFFF00"/>
                </a:solidFill>
                <a:effectLst/>
                <a:latin typeface="Arial" panose="020B0604020202020204" pitchFamily="34" charset="0"/>
                <a:cs typeface="Arial" panose="020B0604020202020204" pitchFamily="34" charset="0"/>
              </a:rPr>
              <a:t> </a:t>
            </a:r>
            <a:r>
              <a:rPr lang="en-US" sz="4800" b="1" dirty="0" err="1">
                <a:solidFill>
                  <a:srgbClr val="FFFF00"/>
                </a:solidFill>
                <a:effectLst/>
                <a:latin typeface="Arial" panose="020B0604020202020204" pitchFamily="34" charset="0"/>
                <a:cs typeface="Arial" panose="020B0604020202020204" pitchFamily="34" charset="0"/>
              </a:rPr>
              <a:t>Lễ</a:t>
            </a:r>
            <a:endParaRPr lang="en-US" sz="48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77930631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3"/>
            <a:ext cx="9144000" cy="5143499"/>
          </a:xfrm>
        </p:spPr>
        <p:txBody>
          <a:bodyPr>
            <a:normAutofit/>
          </a:bodyPr>
          <a:lstStyle/>
          <a:p>
            <a:br>
              <a:rPr lang="en-US" sz="7200" b="0" dirty="0">
                <a:solidFill>
                  <a:srgbClr val="FFFF00"/>
                </a:solidFill>
                <a:effectLst/>
                <a:latin typeface="+mj-lt"/>
                <a:cs typeface="Times New Roman" pitchFamily="18" charset="0"/>
              </a:rPr>
            </a:br>
            <a:r>
              <a:rPr lang="en-US" sz="7200" b="0" dirty="0">
                <a:solidFill>
                  <a:srgbClr val="FFFF00"/>
                </a:solidFill>
                <a:effectLst/>
                <a:latin typeface="+mj-lt"/>
                <a:cs typeface="Times New Roman" pitchFamily="18" charset="0"/>
              </a:rPr>
              <a:t>Ca </a:t>
            </a:r>
            <a:r>
              <a:rPr lang="en-US" sz="7200" b="0" dirty="0" err="1">
                <a:solidFill>
                  <a:srgbClr val="FFFF00"/>
                </a:solidFill>
                <a:effectLst/>
                <a:latin typeface="+mj-lt"/>
                <a:cs typeface="Times New Roman" pitchFamily="18" charset="0"/>
              </a:rPr>
              <a:t>Kết</a:t>
            </a:r>
            <a:r>
              <a:rPr lang="en-US" sz="7200" b="0" dirty="0">
                <a:solidFill>
                  <a:srgbClr val="FFFF00"/>
                </a:solidFill>
                <a:effectLst/>
                <a:latin typeface="+mj-lt"/>
                <a:cs typeface="Times New Roman" pitchFamily="18" charset="0"/>
              </a:rPr>
              <a:t> </a:t>
            </a:r>
            <a:r>
              <a:rPr lang="en-US" sz="7200" b="0" dirty="0" err="1">
                <a:solidFill>
                  <a:srgbClr val="FFFF00"/>
                </a:solidFill>
                <a:effectLst/>
                <a:latin typeface="+mj-lt"/>
                <a:cs typeface="Times New Roman" pitchFamily="18" charset="0"/>
              </a:rPr>
              <a:t>Lễ</a:t>
            </a:r>
            <a:br>
              <a:rPr lang="en-US" sz="7200" b="0" dirty="0">
                <a:solidFill>
                  <a:srgbClr val="FFFF00"/>
                </a:solidFill>
                <a:effectLst/>
                <a:latin typeface="+mj-lt"/>
                <a:cs typeface="Times New Roman" pitchFamily="18" charset="0"/>
              </a:rPr>
            </a:br>
            <a:br>
              <a:rPr lang="en-US" sz="5400" b="0" i="1" dirty="0">
                <a:solidFill>
                  <a:schemeClr val="bg1"/>
                </a:solidFill>
                <a:effectLst/>
                <a:latin typeface="+mj-lt"/>
                <a:cs typeface="Times New Roman" pitchFamily="18" charset="0"/>
              </a:rPr>
            </a:br>
            <a:endParaRPr lang="en-US" sz="7200" b="0" i="1" dirty="0">
              <a:solidFill>
                <a:schemeClr val="bg1"/>
              </a:solidFill>
              <a:effectLst/>
              <a:latin typeface="+mj-lt"/>
              <a:cs typeface="Times New Roman" pitchFamily="18" charset="0"/>
            </a:endParaRPr>
          </a:p>
        </p:txBody>
      </p:sp>
    </p:spTree>
    <p:extLst>
      <p:ext uri="{BB962C8B-B14F-4D97-AF65-F5344CB8AC3E}">
        <p14:creationId xmlns:p14="http://schemas.microsoft.com/office/powerpoint/2010/main" val="602565767"/>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381F95-AD77-406F-A26D-5DFF0E674682}"/>
              </a:ext>
            </a:extLst>
          </p:cNvPr>
          <p:cNvSpPr>
            <a:spLocks noGrp="1"/>
          </p:cNvSpPr>
          <p:nvPr>
            <p:ph type="title"/>
          </p:nvPr>
        </p:nvSpPr>
        <p:spPr/>
        <p:txBody>
          <a:bodyPr/>
          <a:lstStyle/>
          <a:p>
            <a:endParaRPr lang="en-US"/>
          </a:p>
        </p:txBody>
      </p:sp>
      <p:pic>
        <p:nvPicPr>
          <p:cNvPr id="2050" name="Picture 2" descr="CN Lễ Lá C2">
            <a:extLst>
              <a:ext uri="{FF2B5EF4-FFF2-40B4-BE49-F238E27FC236}">
                <a16:creationId xmlns:a16="http://schemas.microsoft.com/office/drawing/2014/main" id="{7CB4DCBD-282D-46BF-B8DB-FEDE5EAC6FC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5" name="TextBox 4">
            <a:extLst>
              <a:ext uri="{FF2B5EF4-FFF2-40B4-BE49-F238E27FC236}">
                <a16:creationId xmlns:a16="http://schemas.microsoft.com/office/drawing/2014/main" id="{96A3F78A-BF90-4B66-AB39-0F85BAD28EE8}"/>
              </a:ext>
            </a:extLst>
          </p:cNvPr>
          <p:cNvSpPr txBox="1"/>
          <p:nvPr/>
        </p:nvSpPr>
        <p:spPr>
          <a:xfrm>
            <a:off x="4038600" y="133350"/>
            <a:ext cx="4724400" cy="584775"/>
          </a:xfrm>
          <a:prstGeom prst="rect">
            <a:avLst/>
          </a:prstGeom>
          <a:noFill/>
        </p:spPr>
        <p:txBody>
          <a:bodyPr wrap="square">
            <a:spAutoFit/>
          </a:bodyPr>
          <a:lstStyle/>
          <a:p>
            <a:pPr algn="l"/>
            <a:r>
              <a:rPr lang="en-US" sz="3200" b="1" i="0" dirty="0">
                <a:solidFill>
                  <a:srgbClr val="FFFF00"/>
                </a:solidFill>
                <a:effectLst/>
                <a:latin typeface="Helvetica Neue"/>
              </a:rPr>
              <a:t>CHÚA NHẬT LỄ LÁ - C</a:t>
            </a:r>
          </a:p>
        </p:txBody>
      </p:sp>
      <p:pic>
        <p:nvPicPr>
          <p:cNvPr id="6" name="Picture 5">
            <a:extLst>
              <a:ext uri="{FF2B5EF4-FFF2-40B4-BE49-F238E27FC236}">
                <a16:creationId xmlns:a16="http://schemas.microsoft.com/office/drawing/2014/main" id="{A7C3580B-8C2C-4C18-9A56-088B17A5F7C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4848" y="404515"/>
            <a:ext cx="990600" cy="990600"/>
          </a:xfrm>
          <a:prstGeom prst="rect">
            <a:avLst/>
          </a:prstGeom>
        </p:spPr>
      </p:pic>
    </p:spTree>
    <p:extLst>
      <p:ext uri="{BB962C8B-B14F-4D97-AF65-F5344CB8AC3E}">
        <p14:creationId xmlns:p14="http://schemas.microsoft.com/office/powerpoint/2010/main" val="2989410646"/>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 y="1283791"/>
            <a:ext cx="8382000" cy="3181351"/>
          </a:xfrm>
        </p:spPr>
        <p:txBody>
          <a:bodyPr>
            <a:noAutofit/>
          </a:bodyPr>
          <a:lstStyle/>
          <a:p>
            <a:pPr algn="just"/>
            <a:r>
              <a:rPr lang="vi-VN" b="1" i="0" dirty="0">
                <a:solidFill>
                  <a:schemeClr val="bg1"/>
                </a:solidFill>
                <a:effectLst/>
                <a:latin typeface="Arial" panose="020B0604020202020204" pitchFamily="34" charset="0"/>
              </a:rPr>
              <a:t>Lạy Chúa, xin mau cứu giúp tôi, xin kíp bảo vệ tôi. Xin cứu tôi thoát hàm sư tử, và giữ mạng sống yếu hèn tôi khỏi sừng tê giác.</a:t>
            </a:r>
            <a:endParaRPr lang="en-US" b="1" i="1" dirty="0">
              <a:solidFill>
                <a:schemeClr val="bg1"/>
              </a:solidFill>
              <a:effectLst/>
              <a:cs typeface="Times New Roman" pitchFamily="18" charset="0"/>
            </a:endParaRPr>
          </a:p>
        </p:txBody>
      </p:sp>
      <p:sp>
        <p:nvSpPr>
          <p:cNvPr id="3" name="TextBox 2">
            <a:extLst>
              <a:ext uri="{FF2B5EF4-FFF2-40B4-BE49-F238E27FC236}">
                <a16:creationId xmlns:a16="http://schemas.microsoft.com/office/drawing/2014/main" id="{722634EF-A35B-4402-A25F-D4F442D1F80A}"/>
              </a:ext>
            </a:extLst>
          </p:cNvPr>
          <p:cNvSpPr txBox="1"/>
          <p:nvPr/>
        </p:nvSpPr>
        <p:spPr>
          <a:xfrm>
            <a:off x="1676400" y="293637"/>
            <a:ext cx="5943600" cy="769441"/>
          </a:xfrm>
          <a:prstGeom prst="rect">
            <a:avLst/>
          </a:prstGeom>
          <a:noFill/>
        </p:spPr>
        <p:txBody>
          <a:bodyPr wrap="square" rtlCol="0">
            <a:spAutoFit/>
          </a:bodyPr>
          <a:lstStyle/>
          <a:p>
            <a:r>
              <a:rPr lang="en-US" sz="4400" b="1" dirty="0">
                <a:solidFill>
                  <a:srgbClr val="FFFF00"/>
                </a:solidFill>
                <a:effectLst/>
                <a:latin typeface="Arial" panose="020B0604020202020204" pitchFamily="34" charset="0"/>
                <a:cs typeface="Arial" panose="020B0604020202020204" pitchFamily="34" charset="0"/>
              </a:rPr>
              <a:t>Ca </a:t>
            </a:r>
            <a:r>
              <a:rPr lang="en-US" sz="4400" b="1" dirty="0" err="1">
                <a:solidFill>
                  <a:srgbClr val="FFFF00"/>
                </a:solidFill>
                <a:effectLst/>
                <a:latin typeface="Arial" panose="020B0604020202020204" pitchFamily="34" charset="0"/>
                <a:cs typeface="Arial" panose="020B0604020202020204" pitchFamily="34" charset="0"/>
              </a:rPr>
              <a:t>Nhập</a:t>
            </a:r>
            <a:r>
              <a:rPr lang="en-US" sz="4400" b="1" dirty="0">
                <a:solidFill>
                  <a:srgbClr val="FFFF00"/>
                </a:solidFill>
                <a:effectLst/>
                <a:latin typeface="Arial" panose="020B0604020202020204" pitchFamily="34" charset="0"/>
                <a:cs typeface="Arial" panose="020B0604020202020204" pitchFamily="34" charset="0"/>
              </a:rPr>
              <a:t> </a:t>
            </a:r>
            <a:r>
              <a:rPr lang="en-US" sz="4400" b="1" dirty="0" err="1">
                <a:solidFill>
                  <a:srgbClr val="FFFF00"/>
                </a:solidFill>
                <a:effectLst/>
                <a:latin typeface="Arial" panose="020B0604020202020204" pitchFamily="34" charset="0"/>
                <a:cs typeface="Arial" panose="020B0604020202020204" pitchFamily="34" charset="0"/>
              </a:rPr>
              <a:t>Lễ</a:t>
            </a:r>
            <a:endParaRPr lang="en-US" sz="4400" b="1" dirty="0">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220964140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209550"/>
            <a:ext cx="5049493" cy="2417445"/>
          </a:xfrm>
          <a:prstGeom prst="rect">
            <a:avLst/>
          </a:prstGeom>
        </p:spPr>
      </p:pic>
      <p:sp>
        <p:nvSpPr>
          <p:cNvPr id="4" name="Rectangle 3"/>
          <p:cNvSpPr/>
          <p:nvPr/>
        </p:nvSpPr>
        <p:spPr>
          <a:xfrm>
            <a:off x="228600" y="1885950"/>
            <a:ext cx="8534400" cy="3170099"/>
          </a:xfrm>
          <a:prstGeom prst="rect">
            <a:avLst/>
          </a:prstGeom>
        </p:spPr>
        <p:txBody>
          <a:bodyPr wrap="square">
            <a:spAutoFit/>
          </a:bodyPr>
          <a:lstStyle/>
          <a:p>
            <a:r>
              <a:rPr lang="en-US" sz="4000" u="sng" dirty="0" err="1">
                <a:solidFill>
                  <a:srgbClr val="FFFF00"/>
                </a:solidFill>
              </a:rPr>
              <a:t>Bài</a:t>
            </a:r>
            <a:r>
              <a:rPr lang="en-US" sz="4000" u="sng" dirty="0">
                <a:solidFill>
                  <a:srgbClr val="FFFF00"/>
                </a:solidFill>
              </a:rPr>
              <a:t> </a:t>
            </a:r>
            <a:r>
              <a:rPr lang="en-US" sz="4000" u="sng" dirty="0" err="1">
                <a:solidFill>
                  <a:srgbClr val="FFFF00"/>
                </a:solidFill>
              </a:rPr>
              <a:t>đọc</a:t>
            </a:r>
            <a:r>
              <a:rPr lang="en-US" sz="4000" u="sng" dirty="0">
                <a:solidFill>
                  <a:srgbClr val="FFFF00"/>
                </a:solidFill>
              </a:rPr>
              <a:t> 1</a:t>
            </a:r>
            <a:r>
              <a:rPr lang="en-US" sz="4000" u="sng" dirty="0">
                <a:solidFill>
                  <a:schemeClr val="bg1"/>
                </a:solidFill>
              </a:rPr>
              <a:t>:</a:t>
            </a:r>
            <a:r>
              <a:rPr lang="en-US" sz="4000" dirty="0">
                <a:solidFill>
                  <a:schemeClr val="bg1"/>
                </a:solidFill>
              </a:rPr>
              <a:t>   </a:t>
            </a:r>
            <a:r>
              <a:rPr lang="en-US" sz="4000" b="0" i="0" dirty="0">
                <a:solidFill>
                  <a:srgbClr val="333333"/>
                </a:solidFill>
                <a:effectLst/>
                <a:latin typeface="Arial" panose="020B0604020202020204" pitchFamily="34" charset="0"/>
              </a:rPr>
              <a:t> </a:t>
            </a:r>
            <a:r>
              <a:rPr lang="en-US" sz="4000" b="1" i="0" dirty="0">
                <a:solidFill>
                  <a:schemeClr val="bg1"/>
                </a:solidFill>
                <a:effectLst/>
                <a:latin typeface="Arial" panose="020B0604020202020204" pitchFamily="34" charset="0"/>
              </a:rPr>
              <a:t>Is 50, 4-7</a:t>
            </a:r>
          </a:p>
          <a:p>
            <a:r>
              <a:rPr lang="en-US" sz="4000" b="1" i="0" dirty="0" err="1">
                <a:solidFill>
                  <a:srgbClr val="FFFF00"/>
                </a:solidFill>
                <a:effectLst/>
                <a:latin typeface="Arial" panose="020B0604020202020204" pitchFamily="34" charset="0"/>
              </a:rPr>
              <a:t>Trích</a:t>
            </a:r>
            <a:r>
              <a:rPr lang="en-US" sz="4000" b="1" i="0" dirty="0">
                <a:solidFill>
                  <a:srgbClr val="FFFF00"/>
                </a:solidFill>
                <a:effectLst/>
                <a:latin typeface="Arial" panose="020B0604020202020204" pitchFamily="34" charset="0"/>
              </a:rPr>
              <a:t> </a:t>
            </a:r>
            <a:r>
              <a:rPr lang="en-US" sz="4000" b="1" i="0" dirty="0" err="1">
                <a:solidFill>
                  <a:srgbClr val="FFFF00"/>
                </a:solidFill>
                <a:effectLst/>
                <a:latin typeface="Arial" panose="020B0604020202020204" pitchFamily="34" charset="0"/>
              </a:rPr>
              <a:t>sách</a:t>
            </a:r>
            <a:r>
              <a:rPr lang="en-US" sz="4000" b="1" i="0" dirty="0">
                <a:solidFill>
                  <a:srgbClr val="FFFF00"/>
                </a:solidFill>
                <a:effectLst/>
                <a:latin typeface="Arial" panose="020B0604020202020204" pitchFamily="34" charset="0"/>
              </a:rPr>
              <a:t> </a:t>
            </a:r>
            <a:r>
              <a:rPr lang="en-US" sz="4000" b="0" i="0" dirty="0" err="1">
                <a:solidFill>
                  <a:schemeClr val="bg1"/>
                </a:solidFill>
                <a:effectLst/>
                <a:latin typeface="Arial" panose="020B0604020202020204" pitchFamily="34" charset="0"/>
              </a:rPr>
              <a:t>Tiên</a:t>
            </a:r>
            <a:r>
              <a:rPr lang="en-US" sz="4000" b="0" i="0" dirty="0">
                <a:solidFill>
                  <a:schemeClr val="bg1"/>
                </a:solidFill>
                <a:effectLst/>
                <a:latin typeface="Arial" panose="020B0604020202020204" pitchFamily="34" charset="0"/>
              </a:rPr>
              <a:t> tri </a:t>
            </a:r>
            <a:r>
              <a:rPr lang="en-US" sz="4000" b="0" i="0" dirty="0" err="1">
                <a:solidFill>
                  <a:schemeClr val="bg1"/>
                </a:solidFill>
                <a:effectLst/>
                <a:latin typeface="Arial" panose="020B0604020202020204" pitchFamily="34" charset="0"/>
              </a:rPr>
              <a:t>Isaia</a:t>
            </a:r>
            <a:r>
              <a:rPr lang="en-US" sz="4000" b="0" i="0" dirty="0">
                <a:solidFill>
                  <a:schemeClr val="bg1"/>
                </a:solidFill>
                <a:effectLst/>
                <a:latin typeface="Arial" panose="020B0604020202020204" pitchFamily="34" charset="0"/>
              </a:rPr>
              <a:t>.</a:t>
            </a:r>
          </a:p>
          <a:p>
            <a:r>
              <a:rPr lang="vi-VN" sz="4000" b="1" i="1" dirty="0">
                <a:solidFill>
                  <a:schemeClr val="bg1"/>
                </a:solidFill>
                <a:effectLst/>
                <a:latin typeface="Arial" panose="020B0604020202020204" pitchFamily="34" charset="0"/>
              </a:rPr>
              <a:t>“Tôi đã không giấu mặt mũi tránh những lời nhạo cười, nhưng tôi biết tôi sẽ không phải hổ thẹn”.</a:t>
            </a:r>
            <a:endParaRPr lang="en-US" sz="4000" b="1" dirty="0">
              <a:solidFill>
                <a:schemeClr val="bg1"/>
              </a:solidFill>
            </a:endParaRPr>
          </a:p>
        </p:txBody>
      </p:sp>
    </p:spTree>
    <p:extLst>
      <p:ext uri="{BB962C8B-B14F-4D97-AF65-F5344CB8AC3E}">
        <p14:creationId xmlns:p14="http://schemas.microsoft.com/office/powerpoint/2010/main" val="2354597955"/>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95300" y="1885950"/>
            <a:ext cx="8153400" cy="2114552"/>
          </a:xfrm>
        </p:spPr>
        <p:txBody>
          <a:bodyPr>
            <a:normAutofit/>
          </a:bodyPr>
          <a:lstStyle/>
          <a:p>
            <a:pPr algn="just"/>
            <a:r>
              <a:rPr lang="en-US" b="1" i="0" dirty="0" err="1">
                <a:solidFill>
                  <a:schemeClr val="bg1"/>
                </a:solidFill>
                <a:effectLst/>
                <a:latin typeface="Arial" panose="020B0604020202020204" pitchFamily="34" charset="0"/>
              </a:rPr>
              <a:t>Ðáp</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Ôi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Thiên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Ôi</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Thiên</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sao</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Chúa</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đã</a:t>
            </a:r>
            <a:r>
              <a:rPr lang="en-US" b="1" i="0" dirty="0">
                <a:solidFill>
                  <a:schemeClr val="bg1"/>
                </a:solidFill>
                <a:effectLst/>
                <a:latin typeface="Arial" panose="020B0604020202020204" pitchFamily="34" charset="0"/>
              </a:rPr>
              <a:t> </a:t>
            </a:r>
            <a:r>
              <a:rPr lang="en-US" b="1" i="0" dirty="0" err="1">
                <a:solidFill>
                  <a:schemeClr val="bg1"/>
                </a:solidFill>
                <a:effectLst/>
                <a:latin typeface="Arial" panose="020B0604020202020204" pitchFamily="34" charset="0"/>
              </a:rPr>
              <a:t>bỏ</a:t>
            </a:r>
            <a:r>
              <a:rPr lang="en-US" b="1" i="0" dirty="0">
                <a:solidFill>
                  <a:schemeClr val="bg1"/>
                </a:solidFill>
                <a:effectLst/>
                <a:latin typeface="Arial" panose="020B0604020202020204" pitchFamily="34" charset="0"/>
              </a:rPr>
              <a:t> con? (c. 2a)</a:t>
            </a:r>
            <a:endParaRPr lang="en-US" b="1" dirty="0">
              <a:solidFill>
                <a:schemeClr val="bg1"/>
              </a:solidFill>
              <a:effectLst/>
              <a:cs typeface="Times New Roman" pitchFamily="18" charset="0"/>
            </a:endParaRPr>
          </a:p>
        </p:txBody>
      </p:sp>
      <p:sp>
        <p:nvSpPr>
          <p:cNvPr id="3" name="TextBox 2">
            <a:extLst>
              <a:ext uri="{FF2B5EF4-FFF2-40B4-BE49-F238E27FC236}">
                <a16:creationId xmlns:a16="http://schemas.microsoft.com/office/drawing/2014/main" id="{9CE56C83-4B78-4F74-97FD-8D230FB66077}"/>
              </a:ext>
            </a:extLst>
          </p:cNvPr>
          <p:cNvSpPr txBox="1"/>
          <p:nvPr/>
        </p:nvSpPr>
        <p:spPr>
          <a:xfrm>
            <a:off x="228600" y="500955"/>
            <a:ext cx="7772400" cy="1384995"/>
          </a:xfrm>
          <a:prstGeom prst="rect">
            <a:avLst/>
          </a:prstGeom>
          <a:noFill/>
        </p:spPr>
        <p:txBody>
          <a:bodyPr wrap="square" rtlCol="0">
            <a:spAutoFit/>
          </a:bodyPr>
          <a:lstStyle/>
          <a:p>
            <a:pPr algn="ctr"/>
            <a:r>
              <a:rPr lang="en-US" sz="4400" b="1" dirty="0">
                <a:solidFill>
                  <a:srgbClr val="FFFF00"/>
                </a:solidFill>
                <a:latin typeface="Arial" panose="020B0604020202020204" pitchFamily="34" charset="0"/>
                <a:cs typeface="Arial" panose="020B0604020202020204" pitchFamily="34" charset="0"/>
              </a:rPr>
              <a:t>ĐÁP CA:</a:t>
            </a:r>
          </a:p>
          <a:p>
            <a:pPr algn="ctr"/>
            <a:r>
              <a:rPr lang="en-US" sz="4000" b="1" i="0" dirty="0">
                <a:solidFill>
                  <a:srgbClr val="FFFF00"/>
                </a:solidFill>
                <a:effectLst/>
                <a:latin typeface="Arial" panose="020B0604020202020204" pitchFamily="34" charset="0"/>
              </a:rPr>
              <a:t>Tv: </a:t>
            </a:r>
            <a:r>
              <a:rPr lang="en-US" sz="4000" b="0" i="0" dirty="0">
                <a:solidFill>
                  <a:srgbClr val="FFFF00"/>
                </a:solidFill>
                <a:effectLst/>
                <a:latin typeface="Arial" panose="020B0604020202020204" pitchFamily="34" charset="0"/>
              </a:rPr>
              <a:t>21, 8-9. 17-18a. 19-20. 23-24</a:t>
            </a:r>
            <a:endParaRPr lang="en-US" sz="4000" b="1" dirty="0">
              <a:solidFill>
                <a:srgbClr val="FFFF00"/>
              </a:solidFill>
              <a:latin typeface="Arial" panose="020B0604020202020204" pitchFamily="34" charset="0"/>
              <a:cs typeface="Arial" panose="020B0604020202020204" pitchFamily="34" charset="0"/>
            </a:endParaRPr>
          </a:p>
        </p:txBody>
      </p:sp>
    </p:spTree>
    <p:extLst>
      <p:ext uri="{BB962C8B-B14F-4D97-AF65-F5344CB8AC3E}">
        <p14:creationId xmlns:p14="http://schemas.microsoft.com/office/powerpoint/2010/main" val="602565767"/>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pic>
        <p:nvPicPr>
          <p:cNvPr id="3" name="Picture 2"/>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1" y="209550"/>
            <a:ext cx="4495800" cy="2514600"/>
          </a:xfrm>
          <a:prstGeom prst="rect">
            <a:avLst/>
          </a:prstGeom>
        </p:spPr>
      </p:pic>
      <p:sp>
        <p:nvSpPr>
          <p:cNvPr id="4" name="Rectangle 3"/>
          <p:cNvSpPr/>
          <p:nvPr/>
        </p:nvSpPr>
        <p:spPr>
          <a:xfrm>
            <a:off x="476250" y="1962150"/>
            <a:ext cx="8191500" cy="2800767"/>
          </a:xfrm>
          <a:prstGeom prst="rect">
            <a:avLst/>
          </a:prstGeom>
        </p:spPr>
        <p:txBody>
          <a:bodyPr wrap="square">
            <a:spAutoFit/>
          </a:bodyPr>
          <a:lstStyle/>
          <a:p>
            <a:r>
              <a:rPr lang="vi-VN" sz="3200" b="1" u="sng" dirty="0">
                <a:solidFill>
                  <a:srgbClr val="FFFF00"/>
                </a:solidFill>
              </a:rPr>
              <a:t>Bài đọc </a:t>
            </a:r>
            <a:r>
              <a:rPr lang="en-US" sz="3200" b="1" u="sng" dirty="0">
                <a:solidFill>
                  <a:srgbClr val="FFFF00"/>
                </a:solidFill>
              </a:rPr>
              <a:t>2</a:t>
            </a:r>
            <a:r>
              <a:rPr lang="en-US" sz="3200" u="sng" dirty="0">
                <a:solidFill>
                  <a:srgbClr val="FFFF00"/>
                </a:solidFill>
                <a:latin typeface="Arial" panose="020B0604020202020204" pitchFamily="34" charset="0"/>
              </a:rPr>
              <a:t>:</a:t>
            </a:r>
            <a:r>
              <a:rPr lang="en-US" sz="3200" b="0" i="0" dirty="0">
                <a:solidFill>
                  <a:srgbClr val="333333"/>
                </a:solidFill>
                <a:effectLst/>
                <a:latin typeface="Arial" panose="020B0604020202020204" pitchFamily="34" charset="0"/>
              </a:rPr>
              <a:t>   </a:t>
            </a:r>
            <a:r>
              <a:rPr lang="en-US" sz="3200" b="0" i="0" dirty="0">
                <a:solidFill>
                  <a:schemeClr val="bg1"/>
                </a:solidFill>
                <a:effectLst/>
                <a:latin typeface="Arial" panose="020B0604020202020204" pitchFamily="34" charset="0"/>
              </a:rPr>
              <a:t>Pl 2, 6-11</a:t>
            </a:r>
            <a:endParaRPr lang="en-US" sz="3200" b="1" i="0" dirty="0">
              <a:solidFill>
                <a:schemeClr val="bg1"/>
              </a:solidFill>
              <a:effectLst/>
              <a:latin typeface="Arial" panose="020B0604020202020204" pitchFamily="34" charset="0"/>
            </a:endParaRPr>
          </a:p>
          <a:p>
            <a:r>
              <a:rPr lang="vi-VN" sz="3200" b="1" i="0" dirty="0">
                <a:solidFill>
                  <a:srgbClr val="FFFF00"/>
                </a:solidFill>
                <a:effectLst/>
                <a:latin typeface="Arial" panose="020B0604020202020204" pitchFamily="34" charset="0"/>
              </a:rPr>
              <a:t>Trích thư Thánh Phaolô Tông đồ gửi tín hữu Philipphê.</a:t>
            </a:r>
            <a:endParaRPr lang="en-US" sz="3200" b="1" i="0" dirty="0">
              <a:solidFill>
                <a:srgbClr val="FFFF00"/>
              </a:solidFill>
              <a:effectLst/>
              <a:latin typeface="Arial" panose="020B0604020202020204" pitchFamily="34" charset="0"/>
            </a:endParaRPr>
          </a:p>
          <a:p>
            <a:r>
              <a:rPr lang="vi-VN" sz="4000" b="1" i="1" dirty="0">
                <a:solidFill>
                  <a:schemeClr val="bg1"/>
                </a:solidFill>
                <a:effectLst/>
                <a:latin typeface="Arial" panose="020B0604020202020204" pitchFamily="34" charset="0"/>
              </a:rPr>
              <a:t>“Người đã tự hạ mình; vì thế Thiên Chúa đã tôn vinh Người”.</a:t>
            </a:r>
            <a:endParaRPr lang="en-US" sz="4000" b="1" i="1" dirty="0">
              <a:solidFill>
                <a:schemeClr val="bg1"/>
              </a:solidFill>
              <a:effectLst/>
              <a:latin typeface="Arial" panose="020B0604020202020204" pitchFamily="34" charset="0"/>
            </a:endParaRPr>
          </a:p>
        </p:txBody>
      </p:sp>
    </p:spTree>
    <p:extLst>
      <p:ext uri="{BB962C8B-B14F-4D97-AF65-F5344CB8AC3E}">
        <p14:creationId xmlns:p14="http://schemas.microsoft.com/office/powerpoint/2010/main" val="177529280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419099" y="1200150"/>
            <a:ext cx="8305801" cy="3566160"/>
          </a:xfrm>
        </p:spPr>
        <p:txBody>
          <a:bodyPr>
            <a:noAutofit/>
          </a:bodyPr>
          <a:lstStyle/>
          <a:p>
            <a:pPr algn="just"/>
            <a:r>
              <a:rPr lang="vi-VN" sz="4000" b="1" i="0" dirty="0">
                <a:solidFill>
                  <a:schemeClr val="bg1"/>
                </a:solidFill>
                <a:effectLst/>
                <a:latin typeface="Arial" panose="020B0604020202020204" pitchFamily="34" charset="0"/>
              </a:rPr>
              <a:t>Chúa Kitô vì chúng ta, đã vâng lời cho đến chết, và chết trên thập giá. Vì thế, Thiên Chúa đã tôn vinh Người, và ban cho Người một danh hiệu vượt trên mọi danh hiệu.</a:t>
            </a:r>
            <a:endParaRPr lang="en-US" sz="4000" b="1" dirty="0">
              <a:solidFill>
                <a:schemeClr val="bg1"/>
              </a:solidFill>
              <a:effectLst/>
              <a:cs typeface="Times New Roman" pitchFamily="18" charset="0"/>
            </a:endParaRPr>
          </a:p>
        </p:txBody>
      </p:sp>
      <p:sp>
        <p:nvSpPr>
          <p:cNvPr id="3" name="TextBox 2"/>
          <p:cNvSpPr txBox="1"/>
          <p:nvPr/>
        </p:nvSpPr>
        <p:spPr>
          <a:xfrm>
            <a:off x="685800" y="133350"/>
            <a:ext cx="7082619" cy="769441"/>
          </a:xfrm>
          <a:prstGeom prst="rect">
            <a:avLst/>
          </a:prstGeom>
          <a:noFill/>
        </p:spPr>
        <p:txBody>
          <a:bodyPr wrap="square" rtlCol="0">
            <a:spAutoFit/>
          </a:bodyPr>
          <a:lstStyle/>
          <a:p>
            <a:r>
              <a:rPr lang="en-US" sz="4400" b="1" u="sng" dirty="0" err="1">
                <a:solidFill>
                  <a:srgbClr val="FFFF00"/>
                </a:solidFill>
                <a:effectLst>
                  <a:outerShdw blurRad="38100" dist="38100" dir="2700000" algn="tl">
                    <a:srgbClr val="000000">
                      <a:alpha val="43137"/>
                    </a:srgbClr>
                  </a:outerShdw>
                </a:effectLst>
                <a:latin typeface="+mj-lt"/>
                <a:cs typeface="Times New Roman" pitchFamily="18" charset="0"/>
              </a:rPr>
              <a:t>Câu</a:t>
            </a:r>
            <a:r>
              <a:rPr lang="en-US" sz="4400" b="1" u="sng" dirty="0">
                <a:solidFill>
                  <a:srgbClr val="FFFF00"/>
                </a:solidFill>
                <a:effectLst>
                  <a:outerShdw blurRad="38100" dist="38100" dir="2700000" algn="tl">
                    <a:srgbClr val="000000">
                      <a:alpha val="43137"/>
                    </a:srgbClr>
                  </a:outerShdw>
                </a:effectLst>
                <a:latin typeface="+mj-lt"/>
                <a:cs typeface="Times New Roman" pitchFamily="18" charset="0"/>
              </a:rPr>
              <a:t> </a:t>
            </a:r>
            <a:r>
              <a:rPr lang="en-US" sz="4400" b="1" u="sng" dirty="0" err="1">
                <a:solidFill>
                  <a:srgbClr val="FFFF00"/>
                </a:solidFill>
                <a:effectLst>
                  <a:outerShdw blurRad="38100" dist="38100" dir="2700000" algn="tl">
                    <a:srgbClr val="000000">
                      <a:alpha val="43137"/>
                    </a:srgbClr>
                  </a:outerShdw>
                </a:effectLst>
                <a:latin typeface="+mj-lt"/>
                <a:cs typeface="Times New Roman" pitchFamily="18" charset="0"/>
              </a:rPr>
              <a:t>Xướng</a:t>
            </a:r>
            <a:r>
              <a:rPr lang="en-US" sz="4400" b="1" u="sng" dirty="0">
                <a:solidFill>
                  <a:srgbClr val="FFFF00"/>
                </a:solidFill>
                <a:effectLst>
                  <a:outerShdw blurRad="38100" dist="38100" dir="2700000" algn="tl">
                    <a:srgbClr val="000000">
                      <a:alpha val="43137"/>
                    </a:srgbClr>
                  </a:outerShdw>
                </a:effectLst>
                <a:latin typeface="+mj-lt"/>
                <a:cs typeface="Times New Roman" pitchFamily="18" charset="0"/>
              </a:rPr>
              <a:t> </a:t>
            </a:r>
            <a:r>
              <a:rPr lang="en-US" sz="4400" b="1" u="sng" dirty="0" err="1">
                <a:solidFill>
                  <a:srgbClr val="FFFF00"/>
                </a:solidFill>
                <a:effectLst>
                  <a:outerShdw blurRad="38100" dist="38100" dir="2700000" algn="tl">
                    <a:srgbClr val="000000">
                      <a:alpha val="43137"/>
                    </a:srgbClr>
                  </a:outerShdw>
                </a:effectLst>
                <a:latin typeface="+mj-lt"/>
                <a:cs typeface="Times New Roman" pitchFamily="18" charset="0"/>
              </a:rPr>
              <a:t>Trước</a:t>
            </a:r>
            <a:r>
              <a:rPr lang="en-US" sz="4400" b="1" u="sng" dirty="0">
                <a:solidFill>
                  <a:srgbClr val="FFFF00"/>
                </a:solidFill>
                <a:effectLst>
                  <a:outerShdw blurRad="38100" dist="38100" dir="2700000" algn="tl">
                    <a:srgbClr val="000000">
                      <a:alpha val="43137"/>
                    </a:srgbClr>
                  </a:outerShdw>
                </a:effectLst>
                <a:latin typeface="+mj-lt"/>
                <a:cs typeface="Times New Roman" pitchFamily="18" charset="0"/>
              </a:rPr>
              <a:t> </a:t>
            </a:r>
            <a:r>
              <a:rPr lang="en-US" sz="4400" b="1" u="sng" dirty="0" err="1">
                <a:solidFill>
                  <a:srgbClr val="FFFF00"/>
                </a:solidFill>
                <a:effectLst>
                  <a:outerShdw blurRad="38100" dist="38100" dir="2700000" algn="tl">
                    <a:srgbClr val="000000">
                      <a:alpha val="43137"/>
                    </a:srgbClr>
                  </a:outerShdw>
                </a:effectLst>
                <a:latin typeface="+mj-lt"/>
                <a:cs typeface="Times New Roman" pitchFamily="18" charset="0"/>
              </a:rPr>
              <a:t>Phúc</a:t>
            </a:r>
            <a:r>
              <a:rPr lang="en-US" sz="4400" b="1" u="sng" dirty="0">
                <a:solidFill>
                  <a:srgbClr val="FFFF00"/>
                </a:solidFill>
                <a:effectLst>
                  <a:outerShdw blurRad="38100" dist="38100" dir="2700000" algn="tl">
                    <a:srgbClr val="000000">
                      <a:alpha val="43137"/>
                    </a:srgbClr>
                  </a:outerShdw>
                </a:effectLst>
                <a:latin typeface="+mj-lt"/>
                <a:cs typeface="Times New Roman" pitchFamily="18" charset="0"/>
              </a:rPr>
              <a:t> </a:t>
            </a:r>
            <a:r>
              <a:rPr lang="en-US" sz="4400" b="1" u="sng" dirty="0" err="1">
                <a:solidFill>
                  <a:srgbClr val="FFFF00"/>
                </a:solidFill>
                <a:effectLst>
                  <a:outerShdw blurRad="38100" dist="38100" dir="2700000" algn="tl">
                    <a:srgbClr val="000000">
                      <a:alpha val="43137"/>
                    </a:srgbClr>
                  </a:outerShdw>
                </a:effectLst>
                <a:latin typeface="+mj-lt"/>
                <a:cs typeface="Times New Roman" pitchFamily="18" charset="0"/>
              </a:rPr>
              <a:t>Âm</a:t>
            </a:r>
            <a:r>
              <a:rPr lang="en-US" sz="4400" b="1" u="sng" dirty="0">
                <a:solidFill>
                  <a:srgbClr val="FFFF00"/>
                </a:solidFill>
                <a:effectLst>
                  <a:outerShdw blurRad="38100" dist="38100" dir="2700000" algn="tl">
                    <a:srgbClr val="000000">
                      <a:alpha val="43137"/>
                    </a:srgbClr>
                  </a:outerShdw>
                </a:effectLst>
                <a:latin typeface="+mj-lt"/>
                <a:cs typeface="Times New Roman" pitchFamily="18" charset="0"/>
              </a:rPr>
              <a:t>:</a:t>
            </a:r>
            <a:endParaRPr lang="en-US" sz="4000" b="1" u="sng" dirty="0">
              <a:solidFill>
                <a:schemeClr val="bg1"/>
              </a:solidFill>
              <a:effectLst>
                <a:outerShdw blurRad="38100" dist="38100" dir="2700000" algn="tl">
                  <a:srgbClr val="000000">
                    <a:alpha val="43137"/>
                  </a:srgbClr>
                </a:outerShdw>
              </a:effectLst>
              <a:latin typeface="+mj-lt"/>
              <a:cs typeface="Times New Roman" pitchFamily="18" charset="0"/>
            </a:endParaRPr>
          </a:p>
        </p:txBody>
      </p:sp>
    </p:spTree>
    <p:extLst>
      <p:ext uri="{BB962C8B-B14F-4D97-AF65-F5344CB8AC3E}">
        <p14:creationId xmlns:p14="http://schemas.microsoft.com/office/powerpoint/2010/main" val="2212893766"/>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F381F95-AD77-406F-A26D-5DFF0E674682}"/>
              </a:ext>
            </a:extLst>
          </p:cNvPr>
          <p:cNvSpPr>
            <a:spLocks noGrp="1"/>
          </p:cNvSpPr>
          <p:nvPr>
            <p:ph type="title"/>
          </p:nvPr>
        </p:nvSpPr>
        <p:spPr/>
        <p:txBody>
          <a:bodyPr/>
          <a:lstStyle/>
          <a:p>
            <a:endParaRPr lang="en-US"/>
          </a:p>
        </p:txBody>
      </p:sp>
      <p:pic>
        <p:nvPicPr>
          <p:cNvPr id="2050" name="Picture 2" descr="CN Lễ Lá C2">
            <a:extLst>
              <a:ext uri="{FF2B5EF4-FFF2-40B4-BE49-F238E27FC236}">
                <a16:creationId xmlns:a16="http://schemas.microsoft.com/office/drawing/2014/main" id="{7CB4DCBD-282D-46BF-B8DB-FEDE5EAC6FC8}"/>
              </a:ext>
            </a:extLst>
          </p:cNvPr>
          <p:cNvPicPr>
            <a:picLocks noGrp="1" noChangeAspect="1" noChangeArrowheads="1"/>
          </p:cNvPicPr>
          <p:nvPr>
            <p:ph idx="1"/>
          </p:nvPr>
        </p:nvPicPr>
        <p:blipFill>
          <a:blip r:embed="rId2">
            <a:extLst>
              <a:ext uri="{28A0092B-C50C-407E-A947-70E740481C1C}">
                <a14:useLocalDpi xmlns:a14="http://schemas.microsoft.com/office/drawing/2010/main" val="0"/>
              </a:ext>
            </a:extLst>
          </a:blip>
          <a:srcRect/>
          <a:stretch>
            <a:fillRect/>
          </a:stretch>
        </p:blipFill>
        <p:spPr bwMode="auto">
          <a:xfrm>
            <a:off x="0" y="0"/>
            <a:ext cx="9144000" cy="5143500"/>
          </a:xfrm>
          <a:prstGeom prst="rect">
            <a:avLst/>
          </a:prstGeom>
          <a:noFill/>
          <a:extLst>
            <a:ext uri="{909E8E84-426E-40DD-AFC4-6F175D3DCCD1}">
              <a14:hiddenFill xmlns:a14="http://schemas.microsoft.com/office/drawing/2010/main">
                <a:solidFill>
                  <a:srgbClr val="FFFFFF"/>
                </a:solidFill>
              </a14:hiddenFill>
            </a:ext>
          </a:extLst>
        </p:spPr>
      </p:pic>
      <p:sp>
        <p:nvSpPr>
          <p:cNvPr id="6" name="TextBox 5">
            <a:extLst>
              <a:ext uri="{FF2B5EF4-FFF2-40B4-BE49-F238E27FC236}">
                <a16:creationId xmlns:a16="http://schemas.microsoft.com/office/drawing/2014/main" id="{30151576-2171-4E3E-88D5-6EA5A86D35DD}"/>
              </a:ext>
            </a:extLst>
          </p:cNvPr>
          <p:cNvSpPr txBox="1"/>
          <p:nvPr/>
        </p:nvSpPr>
        <p:spPr>
          <a:xfrm>
            <a:off x="1981200" y="209981"/>
            <a:ext cx="7050156" cy="584775"/>
          </a:xfrm>
          <a:prstGeom prst="rect">
            <a:avLst/>
          </a:prstGeom>
          <a:noFill/>
        </p:spPr>
        <p:txBody>
          <a:bodyPr wrap="square">
            <a:spAutoFit/>
          </a:bodyPr>
          <a:lstStyle/>
          <a:p>
            <a:pPr algn="l"/>
            <a:r>
              <a:rPr lang="vi-VN" sz="3200" b="1" i="0" dirty="0">
                <a:solidFill>
                  <a:srgbClr val="00B0F0"/>
                </a:solidFill>
                <a:effectLst/>
                <a:latin typeface="Arial" panose="020B0604020202020204" pitchFamily="34" charset="0"/>
              </a:rPr>
              <a:t>Bài Thương Khó: Lc 22, 14 – 23. 56</a:t>
            </a:r>
            <a:endParaRPr lang="en-US" sz="3200" b="1" i="0" dirty="0">
              <a:solidFill>
                <a:srgbClr val="00B0F0"/>
              </a:solidFill>
              <a:effectLst/>
              <a:latin typeface="Helvetica Neue"/>
            </a:endParaRPr>
          </a:p>
        </p:txBody>
      </p:sp>
      <p:pic>
        <p:nvPicPr>
          <p:cNvPr id="7" name="Picture 6">
            <a:extLst>
              <a:ext uri="{FF2B5EF4-FFF2-40B4-BE49-F238E27FC236}">
                <a16:creationId xmlns:a16="http://schemas.microsoft.com/office/drawing/2014/main" id="{EE8CE4F7-808B-4811-B1C6-2C961D405EC2}"/>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514848" y="404515"/>
            <a:ext cx="990600" cy="990600"/>
          </a:xfrm>
          <a:prstGeom prst="rect">
            <a:avLst/>
          </a:prstGeom>
        </p:spPr>
      </p:pic>
    </p:spTree>
    <p:extLst>
      <p:ext uri="{BB962C8B-B14F-4D97-AF65-F5344CB8AC3E}">
        <p14:creationId xmlns:p14="http://schemas.microsoft.com/office/powerpoint/2010/main" val="2936881980"/>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3"/>
            <a:ext cx="9144000" cy="5143499"/>
          </a:xfrm>
        </p:spPr>
        <p:txBody>
          <a:bodyPr>
            <a:normAutofit/>
          </a:bodyPr>
          <a:lstStyle/>
          <a:p>
            <a:pPr algn="just"/>
            <a:endParaRPr lang="en-US" sz="4600" b="0" dirty="0">
              <a:solidFill>
                <a:schemeClr val="bg1"/>
              </a:solidFill>
              <a:effectLst/>
              <a:latin typeface="+mj-lt"/>
              <a:cs typeface="Times New Roman" pitchFamily="18" charset="0"/>
            </a:endParaRPr>
          </a:p>
        </p:txBody>
      </p:sp>
      <p:pic>
        <p:nvPicPr>
          <p:cNvPr id="7" name="Picture 6">
            <a:extLst>
              <a:ext uri="{FF2B5EF4-FFF2-40B4-BE49-F238E27FC236}">
                <a16:creationId xmlns:a16="http://schemas.microsoft.com/office/drawing/2014/main" id="{45857936-5B37-4AEC-B522-15F03DC1D05A}"/>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0" y="14741"/>
            <a:ext cx="9144000" cy="5143500"/>
          </a:xfrm>
          <a:prstGeom prst="rect">
            <a:avLst/>
          </a:prstGeom>
        </p:spPr>
      </p:pic>
    </p:spTree>
    <p:extLst>
      <p:ext uri="{BB962C8B-B14F-4D97-AF65-F5344CB8AC3E}">
        <p14:creationId xmlns:p14="http://schemas.microsoft.com/office/powerpoint/2010/main" val="2911424789"/>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blipFill dpi="0" rotWithShape="1">
          <a:blip r:embed="rId2">
            <a:lum/>
          </a:blip>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0" y="18"/>
            <a:ext cx="9144000" cy="5143499"/>
          </a:xfrm>
        </p:spPr>
        <p:txBody>
          <a:bodyPr>
            <a:normAutofit/>
          </a:bodyPr>
          <a:lstStyle/>
          <a:p>
            <a:r>
              <a:rPr lang="en-US" sz="6000" b="0" dirty="0">
                <a:solidFill>
                  <a:srgbClr val="FFFF00"/>
                </a:solidFill>
                <a:effectLst/>
                <a:latin typeface="+mj-lt"/>
                <a:cs typeface="Times New Roman" pitchFamily="18" charset="0"/>
              </a:rPr>
              <a:t>KINH TIN KÍNH</a:t>
            </a:r>
          </a:p>
        </p:txBody>
      </p:sp>
    </p:spTree>
    <p:extLst>
      <p:ext uri="{BB962C8B-B14F-4D97-AF65-F5344CB8AC3E}">
        <p14:creationId xmlns:p14="http://schemas.microsoft.com/office/powerpoint/2010/main" val="487196401"/>
      </p:ext>
    </p:extLst>
  </p:cSld>
  <p:clrMapOvr>
    <a:masterClrMapping/>
  </p:clrMapOvr>
  <mc:AlternateContent xmlns:mc="http://schemas.openxmlformats.org/markup-compatibility/2006" xmlns:p14="http://schemas.microsoft.com/office/powerpoint/2010/main">
    <mc:Choice Requires="p14">
      <p:transition p14:dur="10" advClick="0"/>
    </mc:Choice>
    <mc:Fallback xmlns="">
      <p:transition advClick="0"/>
    </mc:Fallback>
  </mc:AlternateContent>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4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10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11_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Custom 3">
      <a:majorFont>
        <a:latin typeface="UTM American Sans"/>
        <a:ea typeface=""/>
        <a:cs typeface=""/>
      </a:majorFont>
      <a:minorFont>
        <a:latin typeface="UTM American Sans"/>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519</TotalTime>
  <Words>255</Words>
  <Application>Microsoft Office PowerPoint</Application>
  <PresentationFormat>On-screen Show (16:9)</PresentationFormat>
  <Paragraphs>21</Paragraphs>
  <Slides>14</Slides>
  <Notes>0</Notes>
  <HiddenSlides>0</HiddenSlides>
  <MMClips>0</MMClips>
  <ScaleCrop>false</ScaleCrop>
  <HeadingPairs>
    <vt:vector size="6" baseType="variant">
      <vt:variant>
        <vt:lpstr>Fonts Used</vt:lpstr>
      </vt:variant>
      <vt:variant>
        <vt:i4>3</vt:i4>
      </vt:variant>
      <vt:variant>
        <vt:lpstr>Theme</vt:lpstr>
      </vt:variant>
      <vt:variant>
        <vt:i4>6</vt:i4>
      </vt:variant>
      <vt:variant>
        <vt:lpstr>Slide Titles</vt:lpstr>
      </vt:variant>
      <vt:variant>
        <vt:i4>14</vt:i4>
      </vt:variant>
    </vt:vector>
  </HeadingPairs>
  <TitlesOfParts>
    <vt:vector size="23" baseType="lpstr">
      <vt:lpstr>Arial</vt:lpstr>
      <vt:lpstr>Helvetica Neue</vt:lpstr>
      <vt:lpstr>UTM American Sans</vt:lpstr>
      <vt:lpstr>Office Theme</vt:lpstr>
      <vt:lpstr>1_Office Theme</vt:lpstr>
      <vt:lpstr>4_Office Theme</vt:lpstr>
      <vt:lpstr>2_Office Theme</vt:lpstr>
      <vt:lpstr>10_Office Theme</vt:lpstr>
      <vt:lpstr>11_Office Theme</vt:lpstr>
      <vt:lpstr>PowerPoint Presentation</vt:lpstr>
      <vt:lpstr>Lạy Chúa, xin mau cứu giúp tôi, xin kíp bảo vệ tôi. Xin cứu tôi thoát hàm sư tử, và giữ mạng sống yếu hèn tôi khỏi sừng tê giác.</vt:lpstr>
      <vt:lpstr>PowerPoint Presentation</vt:lpstr>
      <vt:lpstr>Ðáp: Ôi Thiên Chúa! Ôi Thiên Chúa! sao Chúa đã bỏ con? (c. 2a)</vt:lpstr>
      <vt:lpstr>PowerPoint Presentation</vt:lpstr>
      <vt:lpstr>Chúa Kitô vì chúng ta, đã vâng lời cho đến chết, và chết trên thập giá. Vì thế, Thiên Chúa đã tôn vinh Người, và ban cho Người một danh hiệu vượt trên mọi danh hiệu.</vt:lpstr>
      <vt:lpstr>PowerPoint Presentation</vt:lpstr>
      <vt:lpstr>PowerPoint Presentation</vt:lpstr>
      <vt:lpstr>KINH TIN KÍNH</vt:lpstr>
      <vt:lpstr>PowerPoint Presentation</vt:lpstr>
      <vt:lpstr>PowerPoint Presentation</vt:lpstr>
      <vt:lpstr>Lạy Cha, nếu chén này không thể qua đi được mà con phải uống, thì xin theo ý Cha.</vt:lpstr>
      <vt:lpstr> Ca Kết Lễ  </vt:lpstr>
      <vt:lpstr>PowerPoint Presentation</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Ca Nhập Lễ VÀO NHÀ CHÚA St: Minh Tâm</dc:title>
  <dc:creator>Hung Nam</dc:creator>
  <cp:lastModifiedBy>PC</cp:lastModifiedBy>
  <cp:revision>79</cp:revision>
  <dcterms:created xsi:type="dcterms:W3CDTF">2023-01-29T22:00:16Z</dcterms:created>
  <dcterms:modified xsi:type="dcterms:W3CDTF">2025-04-05T12:57:44Z</dcterms:modified>
</cp:coreProperties>
</file>