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99" r:id="rId2"/>
    <p:sldId id="302" r:id="rId3"/>
    <p:sldId id="306" r:id="rId4"/>
    <p:sldId id="282" r:id="rId5"/>
    <p:sldId id="305" r:id="rId6"/>
    <p:sldId id="308" r:id="rId7"/>
    <p:sldId id="292" r:id="rId8"/>
    <p:sldId id="257" r:id="rId9"/>
    <p:sldId id="309" r:id="rId10"/>
    <p:sldId id="311" r:id="rId11"/>
    <p:sldId id="310" r:id="rId12"/>
    <p:sldId id="31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4660"/>
  </p:normalViewPr>
  <p:slideViewPr>
    <p:cSldViewPr>
      <p:cViewPr varScale="1">
        <p:scale>
          <a:sx n="62" d="100"/>
          <a:sy n="62" d="100"/>
        </p:scale>
        <p:origin x="90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D72734FE-A9B1-4C2A-8D45-F0A9E237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8033" y="0"/>
            <a:ext cx="12214789" cy="6783324"/>
          </a:xfrm>
          <a:prstGeom prst="rect">
            <a:avLst/>
          </a:prstGeom>
        </p:spPr>
      </p:pic>
      <p:pic>
        <p:nvPicPr>
          <p:cNvPr id="10" name="Picture 2" descr="CN Phục Sinh C">
            <a:extLst>
              <a:ext uri="{FF2B5EF4-FFF2-40B4-BE49-F238E27FC236}">
                <a16:creationId xmlns:a16="http://schemas.microsoft.com/office/drawing/2014/main" id="{A9FE1C4A-72CC-46E0-88EF-4A02D9F1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" y="0"/>
            <a:ext cx="1221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60265-2DAB-46D8-A56E-EC4B5A69B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9657"/>
            <a:ext cx="1295400" cy="1295400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6CC0E7F3-182D-44B3-A1D1-01B5AEA6A0FA}"/>
              </a:ext>
            </a:extLst>
          </p:cNvPr>
          <p:cNvSpPr txBox="1">
            <a:spLocks/>
          </p:cNvSpPr>
          <p:nvPr/>
        </p:nvSpPr>
        <p:spPr>
          <a:xfrm>
            <a:off x="5334000" y="515034"/>
            <a:ext cx="66675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</a:rPr>
              <a:t>CHÚA NHẬT PHỤC SINH - C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01000FC-6266-4BA7-9FE2-A8479F9C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4604DE-CC99-4593-86B9-A171FBCD5108}"/>
              </a:ext>
            </a:extLst>
          </p:cNvPr>
          <p:cNvSpPr txBox="1"/>
          <p:nvPr/>
        </p:nvSpPr>
        <p:spPr>
          <a:xfrm>
            <a:off x="1066800" y="1295400"/>
            <a:ext cx="4876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DÂNG LỄ</a:t>
            </a:r>
            <a:endParaRPr lang="vi-VN" sz="60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143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D72734FE-A9B1-4C2A-8D45-F0A9E237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0" y="0"/>
            <a:ext cx="1222282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223AE2-0F42-4A76-8B36-14EB5DD13B45}"/>
              </a:ext>
            </a:extLst>
          </p:cNvPr>
          <p:cNvSpPr txBox="1"/>
          <p:nvPr/>
        </p:nvSpPr>
        <p:spPr>
          <a:xfrm>
            <a:off x="838200" y="1960177"/>
            <a:ext cx="8763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Chiên Vượt qua của chúng ta là Đức Kitô đã hiến tế, vì thế chúng ta hãy mừng lễ với bánh không men tinh tuyền và chân chính – Alleluia.</a:t>
            </a:r>
            <a:endParaRPr lang="vi-VN" sz="4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40C5D-9668-4312-AA56-1D88BC5AF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043"/>
            <a:ext cx="1164131" cy="1164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DFC35-C483-41FA-9367-9AECE32F464D}"/>
              </a:ext>
            </a:extLst>
          </p:cNvPr>
          <p:cNvSpPr txBox="1"/>
          <p:nvPr/>
        </p:nvSpPr>
        <p:spPr>
          <a:xfrm>
            <a:off x="3461536" y="618003"/>
            <a:ext cx="62158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hiệp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lễ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646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D72734FE-A9B1-4C2A-8D45-F0A9E237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8033" y="0"/>
            <a:ext cx="12214789" cy="6783324"/>
          </a:xfrm>
          <a:prstGeom prst="rect">
            <a:avLst/>
          </a:prstGeom>
        </p:spPr>
      </p:pic>
      <p:pic>
        <p:nvPicPr>
          <p:cNvPr id="10" name="Picture 2" descr="CN Phục Sinh C">
            <a:extLst>
              <a:ext uri="{FF2B5EF4-FFF2-40B4-BE49-F238E27FC236}">
                <a16:creationId xmlns:a16="http://schemas.microsoft.com/office/drawing/2014/main" id="{A9FE1C4A-72CC-46E0-88EF-4A02D9F1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" y="0"/>
            <a:ext cx="1221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60265-2DAB-46D8-A56E-EC4B5A69B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9657"/>
            <a:ext cx="1295400" cy="1295400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6CC0E7F3-182D-44B3-A1D1-01B5AEA6A0FA}"/>
              </a:ext>
            </a:extLst>
          </p:cNvPr>
          <p:cNvSpPr txBox="1">
            <a:spLocks/>
          </p:cNvSpPr>
          <p:nvPr/>
        </p:nvSpPr>
        <p:spPr>
          <a:xfrm>
            <a:off x="5334000" y="515034"/>
            <a:ext cx="66675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</a:rPr>
              <a:t>CHÚA NHẬT PHỤC SINH - C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D72734FE-A9B1-4C2A-8D45-F0A9E237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1" y="0"/>
            <a:ext cx="122228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39EF6-5C4E-470E-A627-0AA5F70BF091}"/>
              </a:ext>
            </a:extLst>
          </p:cNvPr>
          <p:cNvSpPr txBox="1"/>
          <p:nvPr/>
        </p:nvSpPr>
        <p:spPr>
          <a:xfrm>
            <a:off x="2939265" y="511177"/>
            <a:ext cx="6313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b="1" i="0" dirty="0">
                <a:solidFill>
                  <a:srgbClr val="FF0000"/>
                </a:solidFill>
                <a:effectLst/>
              </a:rPr>
              <a:t>Ca nhập lễ</a:t>
            </a:r>
            <a:endParaRPr lang="vi-VN" sz="4800" b="1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23AE2-0F42-4A76-8B36-14EB5DD13B45}"/>
              </a:ext>
            </a:extLst>
          </p:cNvPr>
          <p:cNvSpPr txBox="1"/>
          <p:nvPr/>
        </p:nvSpPr>
        <p:spPr>
          <a:xfrm>
            <a:off x="636142" y="1865338"/>
            <a:ext cx="8839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b="1" i="0" dirty="0">
                <a:solidFill>
                  <a:srgbClr val="0070C0"/>
                </a:solidFill>
                <a:effectLst/>
              </a:rPr>
              <a:t>Tôi đã sống lại và tôi vẫn còn ở bên Chúa, Chúa đã đặt tay trên mình tôi, sự thông minh của Chúa quá ư huyền diệu – Alleluia.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40C5D-9668-4312-AA56-1D88BC5AF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043"/>
            <a:ext cx="1164131" cy="1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D72734FE-A9B1-4C2A-8D45-F0A9E237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14555" y="0"/>
            <a:ext cx="12222822" cy="7075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40C5D-9668-4312-AA56-1D88BC5AF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043"/>
            <a:ext cx="1164131" cy="11641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D930AF-D56D-4BA0-A845-6607E6D83879}"/>
              </a:ext>
            </a:extLst>
          </p:cNvPr>
          <p:cNvSpPr txBox="1"/>
          <p:nvPr/>
        </p:nvSpPr>
        <p:spPr>
          <a:xfrm>
            <a:off x="609600" y="3459603"/>
            <a:ext cx="90493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b="1" i="0" dirty="0">
                <a:solidFill>
                  <a:srgbClr val="0070C0"/>
                </a:solidFill>
                <a:effectLst/>
              </a:rPr>
              <a:t>Trích sách Tông đồ Công vụ.</a:t>
            </a:r>
          </a:p>
          <a:p>
            <a:pPr algn="just"/>
            <a:r>
              <a:rPr lang="vi-VN" sz="4800" b="1" i="1" dirty="0">
                <a:solidFill>
                  <a:srgbClr val="0070C0"/>
                </a:solidFill>
                <a:effectLst/>
              </a:rPr>
              <a:t>“Chúng tôi đã ăn uống với Người, sau khi Người từ cõi chết sống lại”.</a:t>
            </a:r>
            <a:endParaRPr lang="vi-VN" sz="4800" b="1" i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59C7CF-9E16-42A6-9D88-966C86572B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92" y="156811"/>
            <a:ext cx="5854501" cy="2738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2424ED-4AC7-4C68-AAFE-6069583EBFDA}"/>
              </a:ext>
            </a:extLst>
          </p:cNvPr>
          <p:cNvSpPr txBox="1"/>
          <p:nvPr/>
        </p:nvSpPr>
        <p:spPr>
          <a:xfrm>
            <a:off x="1740340" y="1998036"/>
            <a:ext cx="68694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Bài Ðọc I:</a:t>
            </a:r>
            <a:endParaRPr lang="en-US" sz="48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4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 10, 34a. 37-43</a:t>
            </a:r>
            <a:endParaRPr lang="vi-VN" sz="48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44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4351" y="444877"/>
            <a:ext cx="940513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Ðáp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Tv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117, 1-2. 16ab-17. 22-23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362200"/>
            <a:ext cx="922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Ðây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là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ngày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Chúa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đã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lập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chúng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ta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hãy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mừng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rỡ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hân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hoan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về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ngày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đó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38320" y="1285292"/>
            <a:ext cx="8077200" cy="0"/>
          </a:xfrm>
          <a:prstGeom prst="line">
            <a:avLst/>
          </a:prstGeom>
          <a:ln w="381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851E4F9-4A34-42EF-BDF1-73997877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9657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3801">
        <p:cut/>
      </p:transition>
    </mc:Choice>
    <mc:Fallback xmlns="">
      <p:transition advTm="43801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D72734FE-A9B1-4C2A-8D45-F0A9E237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14555" y="0"/>
            <a:ext cx="12222822" cy="7075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223AE2-0F42-4A76-8B36-14EB5DD13B45}"/>
              </a:ext>
            </a:extLst>
          </p:cNvPr>
          <p:cNvSpPr txBox="1"/>
          <p:nvPr/>
        </p:nvSpPr>
        <p:spPr>
          <a:xfrm>
            <a:off x="648984" y="4843952"/>
            <a:ext cx="883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“Anh em hãy tìm những sự trên trời, nơi Ðức Kitô ngự”.</a:t>
            </a:r>
            <a:endParaRPr lang="vi-VN" sz="4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40C5D-9668-4312-AA56-1D88BC5AF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043"/>
            <a:ext cx="1164131" cy="11641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D930AF-D56D-4BA0-A845-6607E6D83879}"/>
              </a:ext>
            </a:extLst>
          </p:cNvPr>
          <p:cNvSpPr txBox="1"/>
          <p:nvPr/>
        </p:nvSpPr>
        <p:spPr>
          <a:xfrm>
            <a:off x="661826" y="3164516"/>
            <a:ext cx="90493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Trích thư Thánh Phaolô Tông đồ gửi tín hữu Côlôxê.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59C7CF-9E16-42A6-9D88-966C86572B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92" y="156811"/>
            <a:ext cx="5854501" cy="27387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5347D8-0C60-48DA-B6A6-86F0F3EA88F6}"/>
              </a:ext>
            </a:extLst>
          </p:cNvPr>
          <p:cNvSpPr txBox="1"/>
          <p:nvPr/>
        </p:nvSpPr>
        <p:spPr>
          <a:xfrm>
            <a:off x="1600200" y="2303216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4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Bài Ðọc II: Cl 3, 1-4</a:t>
            </a:r>
            <a:endParaRPr lang="vi-VN" sz="48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79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D72734FE-A9B1-4C2A-8D45-F0A9E237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-30822" y="0"/>
            <a:ext cx="1222282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40C5D-9668-4312-AA56-1D88BC5AF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043"/>
            <a:ext cx="1164131" cy="1164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DCE6EE-3D5C-420C-AA41-DCF1F58E93A9}"/>
              </a:ext>
            </a:extLst>
          </p:cNvPr>
          <p:cNvSpPr txBox="1"/>
          <p:nvPr/>
        </p:nvSpPr>
        <p:spPr>
          <a:xfrm>
            <a:off x="2286000" y="2438400"/>
            <a:ext cx="838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Ca </a:t>
            </a:r>
            <a:r>
              <a:rPr lang="en-US" sz="72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Tiếp</a:t>
            </a:r>
            <a:r>
              <a:rPr lang="en-US" sz="7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72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Liên</a:t>
            </a:r>
            <a:endParaRPr lang="vi-VN" sz="72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987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0984" y="312002"/>
            <a:ext cx="575830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Alleluia: 1 Cr 5, 7b-8a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0"/>
            <a:ext cx="1021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Alleluia, alleluia! -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Lễ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Vượt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Qua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của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chúng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ta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là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Ðức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Kitô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đã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hiến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tế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vậy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chúng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ta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hãy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mừng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lễ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Chúa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- Alleluia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1219200"/>
            <a:ext cx="8077200" cy="0"/>
          </a:xfrm>
          <a:prstGeom prst="line">
            <a:avLst/>
          </a:prstGeom>
          <a:ln w="381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581092C-4261-4B9E-B0AD-C5E145275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9657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5042">
        <p:cut/>
      </p:transition>
    </mc:Choice>
    <mc:Fallback xmlns="">
      <p:transition advTm="35042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N Phục Sinh C">
            <a:extLst>
              <a:ext uri="{FF2B5EF4-FFF2-40B4-BE49-F238E27FC236}">
                <a16:creationId xmlns:a16="http://schemas.microsoft.com/office/drawing/2014/main" id="{6521E26D-FD43-48E7-89A0-4840A2C3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F7A54-B504-4C9F-B9BA-31F83BCBA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9657"/>
            <a:ext cx="1295400" cy="1295400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F3E4DFF-A875-4FDA-AF05-F266DB71FA10}"/>
              </a:ext>
            </a:extLst>
          </p:cNvPr>
          <p:cNvSpPr txBox="1">
            <a:spLocks/>
          </p:cNvSpPr>
          <p:nvPr/>
        </p:nvSpPr>
        <p:spPr>
          <a:xfrm>
            <a:off x="4267200" y="4419600"/>
            <a:ext cx="66675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 Ga 20, 1-10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9482">
        <p:cut/>
      </p:transition>
    </mc:Choice>
    <mc:Fallback xmlns="">
      <p:transition advTm="19482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D72734FE-A9B1-4C2A-8D45-F0A9E237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>
            <a:fillRect/>
          </a:stretch>
        </p:blipFill>
        <p:spPr>
          <a:xfrm>
            <a:off x="-30822" y="0"/>
            <a:ext cx="1222282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40C5D-9668-4312-AA56-1D88BC5AF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043"/>
            <a:ext cx="1164131" cy="1164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DCE6EE-3D5C-420C-AA41-DCF1F58E93A9}"/>
              </a:ext>
            </a:extLst>
          </p:cNvPr>
          <p:cNvSpPr txBox="1"/>
          <p:nvPr/>
        </p:nvSpPr>
        <p:spPr>
          <a:xfrm>
            <a:off x="1066800" y="1152151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7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7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nguyện</a:t>
            </a:r>
            <a:r>
              <a:rPr lang="en-US" sz="7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7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7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7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hữu</a:t>
            </a:r>
            <a:endParaRPr lang="vi-VN" sz="72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BD784-524E-4978-A0BC-E0C7838EC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5" y="4335183"/>
            <a:ext cx="5674906" cy="2352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BDF36-1BD9-4C98-BCA8-7BB2D0764B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2522817"/>
            <a:ext cx="2048256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232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JoshephLiem</dc:creator>
  <cp:lastModifiedBy>PC</cp:lastModifiedBy>
  <cp:revision>49</cp:revision>
  <dcterms:created xsi:type="dcterms:W3CDTF">2006-08-16T00:00:00Z</dcterms:created>
  <dcterms:modified xsi:type="dcterms:W3CDTF">2025-04-11T15:15:53Z</dcterms:modified>
</cp:coreProperties>
</file>