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57" r:id="rId3"/>
    <p:sldId id="258" r:id="rId4"/>
    <p:sldId id="260" r:id="rId5"/>
    <p:sldId id="261" r:id="rId6"/>
    <p:sldId id="275" r:id="rId7"/>
    <p:sldId id="319" r:id="rId8"/>
    <p:sldId id="287" r:id="rId9"/>
    <p:sldId id="292" r:id="rId10"/>
    <p:sldId id="284" r:id="rId11"/>
    <p:sldId id="282" r:id="rId12"/>
    <p:sldId id="283" r:id="rId13"/>
    <p:sldId id="306" r:id="rId14"/>
    <p:sldId id="320" r:id="rId15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32E8CA-B0E2-4BDE-B3DC-DF32C151A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60174B-81BD-4884-B150-4F41BF7E15FC}"/>
              </a:ext>
            </a:extLst>
          </p:cNvPr>
          <p:cNvSpPr txBox="1"/>
          <p:nvPr/>
        </p:nvSpPr>
        <p:spPr>
          <a:xfrm>
            <a:off x="2878597" y="3054406"/>
            <a:ext cx="62654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V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C6F2FF-8D00-452A-8D02-89ABECB18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1234792"/>
            <a:ext cx="826196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32E8CA-B0E2-4BDE-B3DC-DF32C151A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60174B-81BD-4884-B150-4F41BF7E15FC}"/>
              </a:ext>
            </a:extLst>
          </p:cNvPr>
          <p:cNvSpPr txBox="1"/>
          <p:nvPr/>
        </p:nvSpPr>
        <p:spPr>
          <a:xfrm>
            <a:off x="2878597" y="3054406"/>
            <a:ext cx="62654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V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C6F2FF-8D00-452A-8D02-89ABECB18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87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670022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Chúa minh xét cho tôi xin bênh vực quyền lợi tôi đối nghịch với dân vô đạo; xin cứu tôi khỏi tay người độc ác điêu gian, vì Chúa là Thiên Chúa tôi và là sức mạnh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754567"/>
            <a:ext cx="9071172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sẽ cho các ngươi thần trí của Ta, và các ngươi sẽ được sống”.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Ed 37, 12-14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63885" y="2284966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Êdêkiel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53" y="2992852"/>
            <a:ext cx="4348041" cy="234485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Bởi vì Chúa rộng lượng từ bi, và Chúa rất giàu ơn cứu độ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1-2. 3-4ab. 4c-6.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cõi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8, 8-11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72" y="3602553"/>
            <a:ext cx="3414988" cy="1757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315440" y="2630790"/>
            <a:ext cx="81729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356519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tin Ta,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32E8CA-B0E2-4BDE-B3DC-DF32C151A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60174B-81BD-4884-B150-4F41BF7E15FC}"/>
              </a:ext>
            </a:extLst>
          </p:cNvPr>
          <p:cNvSpPr txBox="1"/>
          <p:nvPr/>
        </p:nvSpPr>
        <p:spPr>
          <a:xfrm>
            <a:off x="4197599" y="3022038"/>
            <a:ext cx="4841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11, 1-45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C6F2FF-8D00-452A-8D02-89ABECB18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2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2370</TotalTime>
  <Words>228</Words>
  <Application>Microsoft Office PowerPoint</Application>
  <PresentationFormat>On-screen Show (16:9)</PresentationFormat>
  <Paragraphs>22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78</cp:revision>
  <dcterms:created xsi:type="dcterms:W3CDTF">2018-11-13T15:52:26Z</dcterms:created>
  <dcterms:modified xsi:type="dcterms:W3CDTF">2026-03-09T07:55:56Z</dcterms:modified>
</cp:coreProperties>
</file>