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74" r:id="rId2"/>
    <p:sldId id="257" r:id="rId3"/>
    <p:sldId id="258" r:id="rId4"/>
    <p:sldId id="260" r:id="rId5"/>
    <p:sldId id="261" r:id="rId6"/>
    <p:sldId id="275" r:id="rId7"/>
    <p:sldId id="319" r:id="rId8"/>
    <p:sldId id="287" r:id="rId9"/>
    <p:sldId id="292" r:id="rId10"/>
    <p:sldId id="284" r:id="rId11"/>
    <p:sldId id="282" r:id="rId12"/>
    <p:sldId id="283" r:id="rId13"/>
    <p:sldId id="306" r:id="rId14"/>
    <p:sldId id="320" r:id="rId15"/>
  </p:sldIdLst>
  <p:sldSz cx="9144000" cy="5143500" type="screen16x9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971E5F1-923A-41DF-A326-464730339D0C}" type="slidenum">
              <a:t>‹#›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90780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533396" y="763588"/>
            <a:ext cx="6705596" cy="377189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40" y="4777557"/>
            <a:ext cx="621756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F021F4E-B197-4692-8645-753E8A4C6DB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6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4933" marR="0" lvl="0" indent="-174933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n-US" sz="16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9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05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31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89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443" y="1597493"/>
            <a:ext cx="7773122" cy="110279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2322" y="2914147"/>
            <a:ext cx="6400800" cy="1314495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834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983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41278" y="192261"/>
            <a:ext cx="1988637" cy="450299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72477" y="192261"/>
            <a:ext cx="5830561" cy="450299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745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707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878" y="3305144"/>
            <a:ext cx="7771677" cy="1021787"/>
          </a:xfrm>
        </p:spPr>
        <p:txBody>
          <a:bodyPr anchor="t"/>
          <a:lstStyle>
            <a:lvl1pPr>
              <a:defRPr sz="3200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878" y="2179673"/>
            <a:ext cx="7771677" cy="1125480"/>
          </a:xfrm>
        </p:spPr>
        <p:txBody>
          <a:bodyPr anchor="b"/>
          <a:lstStyle>
            <a:lvl1pPr marL="0" indent="0">
              <a:buNone/>
              <a:defRPr sz="16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21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72477" y="1336102"/>
            <a:ext cx="3909599" cy="335914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720324" y="1336102"/>
            <a:ext cx="3909599" cy="335914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211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922" y="206297"/>
            <a:ext cx="8229600" cy="85652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922" y="1151403"/>
            <a:ext cx="4039197" cy="479566"/>
          </a:xfrm>
        </p:spPr>
        <p:txBody>
          <a:bodyPr anchor="b"/>
          <a:lstStyle>
            <a:lvl1pPr marL="0" indent="0">
              <a:buNone/>
              <a:defRPr sz="1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922" y="1630969"/>
            <a:ext cx="4039197" cy="29638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444" y="1151403"/>
            <a:ext cx="4042077" cy="479566"/>
          </a:xfrm>
        </p:spPr>
        <p:txBody>
          <a:bodyPr anchor="b"/>
          <a:lstStyle>
            <a:lvl1pPr marL="0" indent="0">
              <a:buNone/>
              <a:defRPr sz="1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444" y="1630969"/>
            <a:ext cx="4042077" cy="29638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318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354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22631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922" y="205218"/>
            <a:ext cx="3008156" cy="870572"/>
          </a:xfrm>
        </p:spPr>
        <p:txBody>
          <a:bodyPr anchor="b"/>
          <a:lstStyle>
            <a:lvl1pPr>
              <a:defRPr sz="1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523" y="205218"/>
            <a:ext cx="5111998" cy="4389577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922" y="1075791"/>
            <a:ext cx="3008156" cy="3519013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84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800" y="3600020"/>
            <a:ext cx="5486400" cy="425561"/>
          </a:xfrm>
        </p:spPr>
        <p:txBody>
          <a:bodyPr anchor="b"/>
          <a:lstStyle>
            <a:lvl1pPr>
              <a:defRPr sz="1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800" y="459047"/>
            <a:ext cx="5486400" cy="3086959"/>
          </a:xfrm>
        </p:spPr>
        <p:txBody>
          <a:bodyPr/>
          <a:lstStyle>
            <a:lvl1pPr marL="0" indent="0">
              <a:buNone/>
              <a:defRPr sz="2600"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800" y="4025581"/>
            <a:ext cx="5486400" cy="603787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940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672038" y="192033"/>
            <a:ext cx="7808491" cy="858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72038" y="1335654"/>
            <a:ext cx="7957721" cy="33593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657673" y="4815010"/>
            <a:ext cx="8486089" cy="65891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72886" tIns="36447" rIns="72886" bIns="36447" anchor="ctr" anchorCtr="1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3215" y="4959522"/>
            <a:ext cx="7340547" cy="65891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72886" tIns="36447" rIns="72886" bIns="36447" anchor="ctr" anchorCtr="1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45000"/>
        <a:buFont typeface="StarSymbol"/>
        <a:buChar char=""/>
        <a:tabLst/>
        <a:defRPr lang="en-US" sz="1800" b="1" i="1" u="none" strike="noStrike" kern="0" cap="none" spc="0" baseline="0">
          <a:solidFill>
            <a:srgbClr val="FF9966"/>
          </a:solidFill>
          <a:uFillTx/>
          <a:latin typeface="Albany" pitchFamily="34"/>
          <a:ea typeface="Arial Unicode MS" pitchFamily="2"/>
          <a:cs typeface="Tahoma" pitchFamily="2"/>
        </a:defRPr>
      </a:lvl1pPr>
    </p:titleStyle>
    <p:bodyStyle>
      <a:lvl1pPr marL="431999" marR="0" lvl="0" indent="-323999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4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1pPr>
      <a:lvl2pPr marL="863998" marR="0" lvl="1" indent="-287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75000"/>
        <a:buFont typeface="StarSymbol"/>
        <a:buChar char="–"/>
        <a:tabLst/>
        <a:defRPr lang="en-US" sz="28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2pPr>
      <a:lvl3pPr marL="1295997" marR="0" lvl="2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4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3pPr>
      <a:lvl4pPr marL="1727996" marR="0" lvl="3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75000"/>
        <a:buFont typeface="StarSymbol"/>
        <a:buChar char="–"/>
        <a:tabLst/>
        <a:defRPr lang="en-US" sz="20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4pPr>
      <a:lvl5pPr marL="2159995" marR="0" lvl="4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0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32E8CA-B0E2-4BDE-B3DC-DF32C151A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60174B-81BD-4884-B150-4F41BF7E15FC}"/>
              </a:ext>
            </a:extLst>
          </p:cNvPr>
          <p:cNvSpPr txBox="1"/>
          <p:nvPr/>
        </p:nvSpPr>
        <p:spPr>
          <a:xfrm>
            <a:off x="2878597" y="3054406"/>
            <a:ext cx="62654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V MÙA CHAY NĂM 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C6F2FF-8D00-452A-8D02-89ABECB18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15" y="221768"/>
            <a:ext cx="1016313" cy="101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6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D1D2B8-41DE-4597-A977-6FAD641A8BC5}"/>
              </a:ext>
            </a:extLst>
          </p:cNvPr>
          <p:cNvSpPr/>
          <p:nvPr/>
        </p:nvSpPr>
        <p:spPr>
          <a:xfrm>
            <a:off x="2438400" y="2114550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NGUYỆN TÍN HỮU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CA340E-9EEB-471A-9B11-1E3886AEF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09550"/>
            <a:ext cx="2022605" cy="3486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81A6EB-F194-40CB-8DCD-C51936976E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78596"/>
            <a:ext cx="1828799" cy="32649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56B83D-A68C-4D8F-8389-803FA7056D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74757"/>
            <a:ext cx="2743200" cy="131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85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611C6C-E32C-4BEE-8FCE-91F48C1049FE}"/>
              </a:ext>
            </a:extLst>
          </p:cNvPr>
          <p:cNvSpPr txBox="1"/>
          <p:nvPr/>
        </p:nvSpPr>
        <p:spPr>
          <a:xfrm>
            <a:off x="3512956" y="2063918"/>
            <a:ext cx="5299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 LỄ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BE78D3-65CE-46F9-A1D9-2C45C098F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3" y="1186305"/>
            <a:ext cx="3563910" cy="356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84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23BA6D-69E3-42D6-86FD-7E5208EF7B54}"/>
              </a:ext>
            </a:extLst>
          </p:cNvPr>
          <p:cNvSpPr txBox="1"/>
          <p:nvPr/>
        </p:nvSpPr>
        <p:spPr>
          <a:xfrm>
            <a:off x="2514598" y="17451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HIỆP LỄ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B606FA-EB6E-4C18-88E0-2959E4C9D701}"/>
              </a:ext>
            </a:extLst>
          </p:cNvPr>
          <p:cNvSpPr txBox="1"/>
          <p:nvPr/>
        </p:nvSpPr>
        <p:spPr>
          <a:xfrm>
            <a:off x="441013" y="1234792"/>
            <a:ext cx="826196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phán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Kẻ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nào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sống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mà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tin Ta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không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chết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đời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đời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vi-VN" sz="4400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21429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7B172D-3B4B-4B31-8844-E74626F7A693}"/>
              </a:ext>
            </a:extLst>
          </p:cNvPr>
          <p:cNvSpPr txBox="1"/>
          <p:nvPr/>
        </p:nvSpPr>
        <p:spPr>
          <a:xfrm>
            <a:off x="1549624" y="1708870"/>
            <a:ext cx="63401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KẾT LỄ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484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32E8CA-B0E2-4BDE-B3DC-DF32C151A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60174B-81BD-4884-B150-4F41BF7E15FC}"/>
              </a:ext>
            </a:extLst>
          </p:cNvPr>
          <p:cNvSpPr txBox="1"/>
          <p:nvPr/>
        </p:nvSpPr>
        <p:spPr>
          <a:xfrm>
            <a:off x="2878597" y="3054406"/>
            <a:ext cx="62654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V MÙA CHAY NĂM 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C6F2FF-8D00-452A-8D02-89ABECB18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15" y="221768"/>
            <a:ext cx="1016313" cy="101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87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259280" y="670022"/>
            <a:ext cx="8625439" cy="415498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/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 Chúa, xin Chúa minh xét cho tôi xin bênh vực quyền lợi tôi đối nghịch với dân vô đạo; xin cứu tôi khỏi tay người độc ác điêu gian, vì Chúa là Thiên Chúa tôi và là sức mạnh tôi.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A7B9AF-A5E5-4DE2-917C-5A3A29380515}"/>
              </a:ext>
            </a:extLst>
          </p:cNvPr>
          <p:cNvSpPr txBox="1"/>
          <p:nvPr/>
        </p:nvSpPr>
        <p:spPr>
          <a:xfrm>
            <a:off x="2667000" y="656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754567"/>
            <a:ext cx="9071172" cy="14465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“Ta sẽ cho các ngươi thần trí của Ta, và các ngươi sẽ được sống”.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8C877E-1F27-4C65-8D10-EF8FA5CC291D}"/>
              </a:ext>
            </a:extLst>
          </p:cNvPr>
          <p:cNvSpPr txBox="1"/>
          <p:nvPr/>
        </p:nvSpPr>
        <p:spPr>
          <a:xfrm>
            <a:off x="0" y="151878"/>
            <a:ext cx="90711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000" b="0" i="0" dirty="0">
                <a:solidFill>
                  <a:srgbClr val="3A3A3A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Ed 37, 12-14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D3A0B-07D5-4E35-A977-30E947C9B260}"/>
              </a:ext>
            </a:extLst>
          </p:cNvPr>
          <p:cNvSpPr txBox="1"/>
          <p:nvPr/>
        </p:nvSpPr>
        <p:spPr>
          <a:xfrm>
            <a:off x="463885" y="2284966"/>
            <a:ext cx="85020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Tiên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tri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Êdêkiel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88591D-F391-4231-BA51-FAA3CD35F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53" y="2992852"/>
            <a:ext cx="4348041" cy="2344857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628891" y="1658903"/>
            <a:ext cx="8063344" cy="212365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Ðáp: Bởi vì Chúa rộng lượng từ bi, và Chúa rất giàu ơn cứu độ</a:t>
            </a:r>
            <a:endParaRPr lang="en-US" sz="4400" b="1" i="0" u="none" strike="noStrike" kern="1200" cap="none" spc="0" baseline="0" dirty="0">
              <a:ln w="1270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643994" y="145883"/>
            <a:ext cx="4248476" cy="9233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 dirty="0" err="1">
                <a:solidFill>
                  <a:srgbClr val="FFFF00"/>
                </a:solidFill>
                <a:uFillTx/>
                <a:latin typeface="Calibri"/>
              </a:rPr>
              <a:t>Đáp</a:t>
            </a:r>
            <a:r>
              <a:rPr lang="en-US" sz="5400" b="1" i="0" u="none" strike="noStrike" kern="1200" cap="none" spc="0" baseline="0" dirty="0">
                <a:solidFill>
                  <a:srgbClr val="FFFF00"/>
                </a:solidFill>
                <a:uFillTx/>
                <a:latin typeface="Calibri"/>
              </a:rPr>
              <a:t> 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1872A9-38BF-4BF8-9466-072F5E08A766}"/>
              </a:ext>
            </a:extLst>
          </p:cNvPr>
          <p:cNvSpPr txBox="1"/>
          <p:nvPr/>
        </p:nvSpPr>
        <p:spPr>
          <a:xfrm>
            <a:off x="1221898" y="1012572"/>
            <a:ext cx="73930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129, 1-2. 3-4ab. 4c-6. 7-8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169785" y="691798"/>
            <a:ext cx="8658774" cy="193899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Thánh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Thần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Ðấng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làm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cho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Ðức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Giêsu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Kitô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từ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cõi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chết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sống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lại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ở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trong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anh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em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”.</a:t>
            </a:r>
            <a:endParaRPr lang="en-US" sz="4000" b="1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896393-084D-4B4E-A270-99CEF18D03A3}"/>
              </a:ext>
            </a:extLst>
          </p:cNvPr>
          <p:cNvSpPr txBox="1"/>
          <p:nvPr/>
        </p:nvSpPr>
        <p:spPr>
          <a:xfrm>
            <a:off x="-145933" y="157586"/>
            <a:ext cx="86783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2: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Rm 8, 8-11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22D72C-AB6E-499E-B488-37CE59C98F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572" y="3602553"/>
            <a:ext cx="3414988" cy="17572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ECAEC9-9C65-4697-BC31-89BECEE643A7}"/>
              </a:ext>
            </a:extLst>
          </p:cNvPr>
          <p:cNvSpPr txBox="1"/>
          <p:nvPr/>
        </p:nvSpPr>
        <p:spPr>
          <a:xfrm>
            <a:off x="315440" y="2630790"/>
            <a:ext cx="81729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 thư Thánh Phaolô Tông đồ gửi tín hữu Rôma.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1CF996-EC85-4D87-A846-94F8105638D6}"/>
              </a:ext>
            </a:extLst>
          </p:cNvPr>
          <p:cNvSpPr txBox="1"/>
          <p:nvPr/>
        </p:nvSpPr>
        <p:spPr>
          <a:xfrm>
            <a:off x="886077" y="356519"/>
            <a:ext cx="7371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Câu Xướng Trước Phúc Âm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82868AD-E8B9-462B-B621-E55F03EA34A5}"/>
              </a:ext>
            </a:extLst>
          </p:cNvPr>
          <p:cNvSpPr txBox="1">
            <a:spLocks/>
          </p:cNvSpPr>
          <p:nvPr/>
        </p:nvSpPr>
        <p:spPr>
          <a:xfrm>
            <a:off x="304800" y="1116556"/>
            <a:ext cx="8534400" cy="3285704"/>
          </a:xfrm>
          <a:prstGeom prst="rect">
            <a:avLst/>
          </a:prstGeom>
        </p:spPr>
        <p:txBody>
          <a:bodyPr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"/>
              <a:tabLst/>
              <a:defRPr lang="en-US" sz="1800" b="1" i="1" u="none" strike="noStrike" kern="0" cap="none" spc="0" baseline="0">
                <a:solidFill>
                  <a:srgbClr val="FF9966"/>
                </a:solidFill>
                <a:uFillTx/>
                <a:latin typeface="Albany" pitchFamily="34"/>
                <a:ea typeface="Arial Unicode MS" pitchFamily="2"/>
                <a:cs typeface="Tahoma" pitchFamily="2"/>
              </a:defRPr>
            </a:lvl1pPr>
          </a:lstStyle>
          <a:p>
            <a:pPr algn="just">
              <a:buNone/>
            </a:pP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phán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“Ta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sự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sống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lại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sự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sống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; ai tin Ta,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không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chết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đời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đời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”.</a:t>
            </a:r>
            <a:endParaRPr lang="vi-VN" sz="44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262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32E8CA-B0E2-4BDE-B3DC-DF32C151A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60174B-81BD-4884-B150-4F41BF7E15FC}"/>
              </a:ext>
            </a:extLst>
          </p:cNvPr>
          <p:cNvSpPr txBox="1"/>
          <p:nvPr/>
        </p:nvSpPr>
        <p:spPr>
          <a:xfrm>
            <a:off x="4197599" y="3022038"/>
            <a:ext cx="48412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32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 ÂM: Ga 11, 1-45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C6F2FF-8D00-452A-8D02-89ABECB18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15" y="221768"/>
            <a:ext cx="1016313" cy="101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24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EDB0CD-6E63-4EA8-BF0E-B95655C41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16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7B172D-3B4B-4B31-8844-E74626F7A693}"/>
              </a:ext>
            </a:extLst>
          </p:cNvPr>
          <p:cNvSpPr txBox="1"/>
          <p:nvPr/>
        </p:nvSpPr>
        <p:spPr>
          <a:xfrm>
            <a:off x="1687189" y="1708870"/>
            <a:ext cx="63401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KINH TIN KÍNH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114823"/>
      </p:ext>
    </p:extLst>
  </p:cSld>
  <p:clrMapOvr>
    <a:masterClrMapping/>
  </p:clrMapOvr>
</p:sld>
</file>

<file path=ppt/theme/theme1.xml><?xml version="1.0" encoding="utf-8"?>
<a:theme xmlns:a="http://schemas.openxmlformats.org/drawingml/2006/main" name="lyt darkblue_n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2370</TotalTime>
  <Words>228</Words>
  <Application>Microsoft Office PowerPoint</Application>
  <PresentationFormat>On-screen Show (16:9)</PresentationFormat>
  <Paragraphs>22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Albany</vt:lpstr>
      <vt:lpstr>Arial</vt:lpstr>
      <vt:lpstr>Calibri</vt:lpstr>
      <vt:lpstr>Helvetica Neue</vt:lpstr>
      <vt:lpstr>Roboto</vt:lpstr>
      <vt:lpstr>StarSymbol</vt:lpstr>
      <vt:lpstr>Thorndale</vt:lpstr>
      <vt:lpstr>Times New Roman</vt:lpstr>
      <vt:lpstr>lyt darkblue_new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Quốc Văn Nguyễn</dc:creator>
  <cp:lastModifiedBy>PC</cp:lastModifiedBy>
  <cp:revision>78</cp:revision>
  <dcterms:created xsi:type="dcterms:W3CDTF">2018-11-13T15:52:26Z</dcterms:created>
  <dcterms:modified xsi:type="dcterms:W3CDTF">2026-03-09T07:55:56Z</dcterms:modified>
</cp:coreProperties>
</file>