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handoutMasterIdLst>
    <p:handoutMasterId r:id="rId16"/>
  </p:handoutMasterIdLst>
  <p:sldIdLst>
    <p:sldId id="274" r:id="rId2"/>
    <p:sldId id="257" r:id="rId3"/>
    <p:sldId id="258" r:id="rId4"/>
    <p:sldId id="260" r:id="rId5"/>
    <p:sldId id="324" r:id="rId6"/>
    <p:sldId id="275" r:id="rId7"/>
    <p:sldId id="334" r:id="rId8"/>
    <p:sldId id="287" r:id="rId9"/>
    <p:sldId id="284" r:id="rId10"/>
    <p:sldId id="282" r:id="rId11"/>
    <p:sldId id="283" r:id="rId12"/>
    <p:sldId id="306" r:id="rId13"/>
    <p:sldId id="335" r:id="rId14"/>
  </p:sldIdLst>
  <p:sldSz cx="9144000" cy="5143500" type="screen16x9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l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quarter" idx="1"/>
          </p:nvPr>
        </p:nvSpPr>
        <p:spPr>
          <a:xfrm>
            <a:off x="4399196" y="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r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2"/>
          </p:nvPr>
        </p:nvSpPr>
        <p:spPr>
          <a:xfrm>
            <a:off x="0" y="955548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>
            <a:noAutofit/>
          </a:bodyPr>
          <a:lstStyle/>
          <a:p>
            <a:pPr marL="0" marR="0" lvl="0" indent="0" algn="l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3"/>
          </p:nvPr>
        </p:nvSpPr>
        <p:spPr>
          <a:xfrm>
            <a:off x="4399196" y="955548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>
            <a:noAutofit/>
          </a:bodyPr>
          <a:lstStyle/>
          <a:p>
            <a:pPr marL="0" marR="0" lvl="0" indent="0" algn="r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971E5F1-923A-41DF-A326-464730339D0C}" type="slidenum">
              <a:t>‹#›</a:t>
            </a:fld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0907805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533396" y="763588"/>
            <a:ext cx="6705596" cy="377189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3"/>
          </p:nvPr>
        </p:nvSpPr>
        <p:spPr>
          <a:xfrm>
            <a:off x="777240" y="4777557"/>
            <a:ext cx="6217563" cy="452592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endParaRPr lang="en-US"/>
          </a:p>
        </p:txBody>
      </p:sp>
      <p:sp>
        <p:nvSpPr>
          <p:cNvPr id="4" name="Header Placeholder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Date Placeholder 4"/>
          <p:cNvSpPr txBox="1">
            <a:spLocks noGrp="1"/>
          </p:cNvSpPr>
          <p:nvPr>
            <p:ph type="dt" idx="1"/>
          </p:nvPr>
        </p:nvSpPr>
        <p:spPr>
          <a:xfrm>
            <a:off x="4399196" y="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r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955548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l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4399196" y="955548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r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1F021F4E-B197-4692-8645-753E8A4C6DB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263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4933" marR="0" lvl="0" indent="-174933" defTabSz="914400" rtl="0" fontAlgn="auto" hangingPunct="0">
      <a:lnSpc>
        <a:spcPct val="100000"/>
      </a:lnSpc>
      <a:spcBef>
        <a:spcPts val="0"/>
      </a:spcBef>
      <a:spcAft>
        <a:spcPts val="0"/>
      </a:spcAft>
      <a:buNone/>
      <a:tabLst/>
      <a:defRPr lang="en-US" sz="1600" b="0" i="0" u="none" strike="noStrike" kern="1200" cap="none" spc="0" baseline="0">
        <a:solidFill>
          <a:srgbClr val="000000"/>
        </a:solidFill>
        <a:uFillTx/>
        <a:latin typeface="Arial" pitchFamily="18"/>
        <a:ea typeface="Microsoft YaHei" pitchFamily="2"/>
        <a:cs typeface="Mang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0575" y="965200"/>
            <a:ext cx="6191250" cy="3482975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202042" y="4785119"/>
            <a:ext cx="5373361" cy="3864236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893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0575" y="965200"/>
            <a:ext cx="6191250" cy="3482975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202042" y="4785119"/>
            <a:ext cx="5373361" cy="3864236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3054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0575" y="965200"/>
            <a:ext cx="6191250" cy="3482975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202042" y="4785119"/>
            <a:ext cx="5373361" cy="3864236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5312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0575" y="965200"/>
            <a:ext cx="6191250" cy="3482975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202042" y="4785119"/>
            <a:ext cx="5373361" cy="3864236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656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56E30-8C8E-4AF9-8E98-9E20A28FD6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740407-9B3D-4EEB-B655-C6763AB8DA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6060DB-E412-4443-87B4-C743A383D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E5932-4EE5-4824-BA61-1FF615D4BCFC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0467FA-5F40-4F8B-B546-DAB4B5EB5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D30A13-3B61-40B1-A8C2-03BD2CA57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D9017-A257-46F6-83B5-5572F355B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55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27076-EE51-447F-98E8-802AD7403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2B253F-8A17-4C6F-A744-78C333BE30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7288E5-E5C8-4134-AD26-F2B169067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E5932-4EE5-4824-BA61-1FF615D4BCFC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CE84F9-A92D-4E54-BB95-527277BA2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B163BC-1B35-40E1-9EFE-BFA02BD46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D9017-A257-46F6-83B5-5572F355B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331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736E1F4-CAB1-445E-B3D3-74549EE4E6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3F8625-8F4A-4D5C-8FAB-47C93EAF0C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6B7064-770E-4DD5-A4B7-62835C373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E5932-4EE5-4824-BA61-1FF615D4BCFC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4EDA33-C256-4F0B-A26B-C94F8B71F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089E96-B4D1-4979-9A49-DA5B1D644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D9017-A257-46F6-83B5-5572F355B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185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3E89F-2F57-4DDD-A96D-616E26ECF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F000AE-674F-4759-BB87-1411351DA6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83BD39-1797-421D-93D8-65027236A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E5932-4EE5-4824-BA61-1FF615D4BCFC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AAC0E7-87E3-44EA-989D-81BEC894F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63F4BA-2FB4-41D4-998F-34D86D349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D9017-A257-46F6-83B5-5572F355B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168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CCEB2-F292-4067-A7DA-CE13350D1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E68344-D952-4566-B274-EC5C4D2C0E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009826-D0A6-409E-BA6F-9493EAE06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E5932-4EE5-4824-BA61-1FF615D4BCFC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B992E2-E242-4BD3-89CA-49E421BB7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4C613B-C897-4FB3-8572-6D70B0C09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D9017-A257-46F6-83B5-5572F355B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145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57B9B-ADED-4A65-BA26-FC0FF1E2C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70FC9-51CA-4089-98FF-9BC96871AD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8DDA62-A61F-4B2F-9629-7920112440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0F1FAD-088F-4CAB-AA73-AB663E393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E5932-4EE5-4824-BA61-1FF615D4BCFC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C6F4B9-B48E-4B28-BC47-26F689ABA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B77750-AB3D-45F8-B0B3-608AB63B5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D9017-A257-46F6-83B5-5572F355B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17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7BC8E-11AB-493C-938C-E84F0E8C6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869A4B-251D-4AD1-BF78-41CBCB3EEF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CD0227-7CC0-415D-982C-19C9809D1D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D5E5B0-EDD8-48B6-8BB3-25E485A351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CE9D05-2DF9-4DFE-8E6F-30D1EF5E7F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B72542E-0342-4D61-9EF6-BBFEC0CBE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E5932-4EE5-4824-BA61-1FF615D4BCFC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BF09057-E04F-49F5-B43B-303A12DA2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5E36B1F-B3E3-4945-A0ED-8E591C846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D9017-A257-46F6-83B5-5572F355B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312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13A05-A9A1-429E-8212-78F51407B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7EFFEB-58EA-48FB-95FF-C8DC165D5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E5932-4EE5-4824-BA61-1FF615D4BCFC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35F748-EA9E-4D68-83FE-BFE566C17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E8A9B6-4728-4BD2-BB5D-980922FED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D9017-A257-46F6-83B5-5572F355B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125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9933A4-3A01-4B3E-82FA-6E2E53EEE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E5932-4EE5-4824-BA61-1FF615D4BCFC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4BB495-30A3-489D-8918-CA69FEC4C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C24CCB-5388-42DB-A3EE-C2773431D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D9017-A257-46F6-83B5-5572F355B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274912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0C796-367D-4A45-9B0A-69AF7B5D8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E83CC1-4AD9-40B1-867C-FFE89F280C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1478C5-2350-4E9B-A696-4DA6549919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5D3C1D-DD1B-429E-B2A9-6A6F453A5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E5932-4EE5-4824-BA61-1FF615D4BCFC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3579E3-5950-4A15-BE35-A842FA931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1246F1-98F5-409E-9C4E-C6C22A78A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D9017-A257-46F6-83B5-5572F355B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761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B944A-A0B0-44FA-888B-DF81EFE72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997CCD-E468-48D4-BBA0-6E01438029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9D3D15-7D24-4A6F-B2A1-180987B646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2039A6-5D65-41F4-B5CA-3F7C56CAC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E5932-4EE5-4824-BA61-1FF615D4BCFC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BE39EF-B359-4A71-995F-367E83115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94C82B-09B2-4F55-A64F-8E1A8A386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D9017-A257-46F6-83B5-5572F355B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917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96C5B6-9F28-48C7-864F-3B0C40468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AF12C5-EE60-4345-AD21-00B200A85F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5F3084-F4EC-4E40-A858-F6726988EF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0E5932-4EE5-4824-BA61-1FF615D4BCFC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034F91-5028-4DEF-85F0-0CD325CA2A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8AC93A-8B62-4CCA-BA06-F9CD66A00B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FD9017-A257-46F6-83B5-5572F355B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694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E0DC774-C7FE-4D3B-8E28-7968BAB269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9679"/>
            <a:ext cx="9249196" cy="520317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075D2A9-4C7B-4B79-8987-947FBE6BB8D7}"/>
              </a:ext>
            </a:extLst>
          </p:cNvPr>
          <p:cNvSpPr txBox="1"/>
          <p:nvPr/>
        </p:nvSpPr>
        <p:spPr>
          <a:xfrm>
            <a:off x="2799845" y="3030130"/>
            <a:ext cx="65302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CHÚA NHẬT V PHỤC SINH NĂM A</a:t>
            </a:r>
            <a:endParaRPr lang="en-US" sz="2800" b="1" dirty="0">
              <a:solidFill>
                <a:srgbClr val="FFFF0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362E47F-B4F6-4743-A838-3BBC1B1726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" y="383610"/>
            <a:ext cx="1016313" cy="1016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6624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8611C6C-E32C-4BEE-8FCE-91F48C1049FE}"/>
              </a:ext>
            </a:extLst>
          </p:cNvPr>
          <p:cNvSpPr txBox="1"/>
          <p:nvPr/>
        </p:nvSpPr>
        <p:spPr>
          <a:xfrm>
            <a:off x="3512956" y="2063918"/>
            <a:ext cx="52992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DÂNG LỄ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BE78D3-65CE-46F9-A1D9-2C45C098FC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03" y="1186305"/>
            <a:ext cx="3563910" cy="3563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2842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E23BA6D-69E3-42D6-86FD-7E5208EF7B54}"/>
              </a:ext>
            </a:extLst>
          </p:cNvPr>
          <p:cNvSpPr txBox="1"/>
          <p:nvPr/>
        </p:nvSpPr>
        <p:spPr>
          <a:xfrm>
            <a:off x="2514598" y="174510"/>
            <a:ext cx="411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 HIỆP LỄ</a:t>
            </a:r>
            <a:endParaRPr lang="en-US" sz="4400" dirty="0">
              <a:solidFill>
                <a:srgbClr val="0070C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B606FA-EB6E-4C18-88E0-2959E4C9D701}"/>
              </a:ext>
            </a:extLst>
          </p:cNvPr>
          <p:cNvSpPr txBox="1"/>
          <p:nvPr/>
        </p:nvSpPr>
        <p:spPr>
          <a:xfrm>
            <a:off x="505749" y="1073425"/>
            <a:ext cx="8261969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Chúa phán:”Thầy là cây nho thật, các con là nhành, ai ở trong Thầy và Thầy ở trong người ấy, kẻ ấy sẽ sinh nhiều trái” – Alleluia.</a:t>
            </a:r>
            <a:endParaRPr lang="vi-VN" sz="4400" b="1" i="0" dirty="0">
              <a:solidFill>
                <a:srgbClr val="C00000"/>
              </a:solidFill>
              <a:effectLst/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5214290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37B172D-3B4B-4B31-8844-E74626F7A693}"/>
              </a:ext>
            </a:extLst>
          </p:cNvPr>
          <p:cNvSpPr txBox="1"/>
          <p:nvPr/>
        </p:nvSpPr>
        <p:spPr>
          <a:xfrm>
            <a:off x="1549624" y="1708870"/>
            <a:ext cx="634011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200" b="1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 KẾT LỄ</a:t>
            </a:r>
            <a:endParaRPr lang="en-US" sz="7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64848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E0DC774-C7FE-4D3B-8E28-7968BAB269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9679"/>
            <a:ext cx="9249196" cy="520317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075D2A9-4C7B-4B79-8987-947FBE6BB8D7}"/>
              </a:ext>
            </a:extLst>
          </p:cNvPr>
          <p:cNvSpPr txBox="1"/>
          <p:nvPr/>
        </p:nvSpPr>
        <p:spPr>
          <a:xfrm>
            <a:off x="2799845" y="3030130"/>
            <a:ext cx="65302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CHÚA NHẬT V PHỤC SINH NĂM A</a:t>
            </a:r>
            <a:endParaRPr lang="en-US" sz="2800" b="1" dirty="0">
              <a:solidFill>
                <a:srgbClr val="FFFF0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362E47F-B4F6-4743-A838-3BBC1B1726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" y="383610"/>
            <a:ext cx="1016313" cy="1016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105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/>
          <p:nvPr/>
        </p:nvSpPr>
        <p:spPr>
          <a:xfrm>
            <a:off x="259280" y="896597"/>
            <a:ext cx="8625439" cy="4154984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algn="just"/>
            <a:r>
              <a:rPr lang="vi-VN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Hãy ca mừng Chúa một bài ca mới, vì Người đã làm nên những điều huyền diệu; Chúa đã công bố ơn cứu độ của Người, trước mặt muôn dân – Alleluia.</a:t>
            </a:r>
            <a:endParaRPr lang="en-US" sz="4400" b="1" i="0" u="none" strike="noStrike" kern="1200" cap="none" spc="0" baseline="0" dirty="0">
              <a:solidFill>
                <a:srgbClr val="C00000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A7B9AF-A5E5-4DE2-917C-5A3A29380515}"/>
              </a:ext>
            </a:extLst>
          </p:cNvPr>
          <p:cNvSpPr txBox="1"/>
          <p:nvPr/>
        </p:nvSpPr>
        <p:spPr>
          <a:xfrm>
            <a:off x="2667000" y="65600"/>
            <a:ext cx="434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 </a:t>
            </a:r>
            <a:r>
              <a:rPr lang="en-US" sz="48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Nhập</a:t>
            </a:r>
            <a:r>
              <a:rPr lang="en-US" sz="4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Lễ</a:t>
            </a:r>
            <a:endParaRPr lang="en-US" sz="4800" dirty="0">
              <a:solidFill>
                <a:srgbClr val="0070C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1B04BB-FBD2-4D0B-8BAD-6ACDEA8552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353" cy="822353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72828" y="859764"/>
            <a:ext cx="8957883" cy="144655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740572" rtl="0" fontAlgn="auto" hangingPunct="0">
              <a:lnSpc>
                <a:spcPct val="100000"/>
              </a:lnSpc>
              <a:spcBef>
                <a:spcPts val="965"/>
              </a:spcBef>
              <a:spcAft>
                <a:spcPts val="805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vi-VN" sz="4400" b="1" i="1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“Họ chọn bảy người đầy Thánh Thần”.</a:t>
            </a:r>
            <a:endParaRPr lang="en-US" sz="4400" b="1" i="0" u="none" strike="noStrike" kern="1200" cap="none" spc="0" baseline="0" dirty="0">
              <a:solidFill>
                <a:srgbClr val="C00000"/>
              </a:solidFill>
              <a:uFillTx/>
              <a:latin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8C877E-1F27-4C65-8D10-EF8FA5CC291D}"/>
              </a:ext>
            </a:extLst>
          </p:cNvPr>
          <p:cNvSpPr txBox="1"/>
          <p:nvPr/>
        </p:nvSpPr>
        <p:spPr>
          <a:xfrm>
            <a:off x="0" y="151878"/>
            <a:ext cx="907117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</a:rPr>
              <a:t>Đọc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</a:rPr>
              <a:t> 1:</a:t>
            </a: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sz="4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sz="4000" b="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 </a:t>
            </a:r>
            <a:r>
              <a:rPr lang="en-US" sz="40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sz="4000" b="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Cv</a:t>
            </a:r>
            <a:r>
              <a:rPr lang="en-US" sz="40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6, 1-7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DD3A0B-07D5-4E35-A977-30E947C9B260}"/>
              </a:ext>
            </a:extLst>
          </p:cNvPr>
          <p:cNvSpPr txBox="1"/>
          <p:nvPr/>
        </p:nvSpPr>
        <p:spPr>
          <a:xfrm>
            <a:off x="178025" y="2306314"/>
            <a:ext cx="850209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0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Trích</a:t>
            </a:r>
            <a:r>
              <a:rPr lang="en-US" sz="4000" b="0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sách</a:t>
            </a:r>
            <a:r>
              <a:rPr lang="en-US" sz="4000" b="0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Tông</a:t>
            </a:r>
            <a:r>
              <a:rPr lang="en-US" sz="4000" b="0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đồ</a:t>
            </a:r>
            <a:r>
              <a:rPr lang="en-US" sz="4000" b="0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Công</a:t>
            </a:r>
            <a:r>
              <a:rPr lang="en-US" sz="4000" b="0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vụ</a:t>
            </a:r>
            <a:r>
              <a:rPr lang="en-US" sz="4000" b="0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.</a:t>
            </a:r>
            <a:endParaRPr lang="en-US" sz="4000" dirty="0">
              <a:solidFill>
                <a:srgbClr val="C0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88591D-F391-4231-BA51-FAA3CD35F6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460" y="3041525"/>
            <a:ext cx="4333051" cy="23367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A127F78-1617-47C2-A1FB-BE391B9EAFE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353" cy="822353"/>
          </a:xfrm>
          <a:prstGeom prst="rect">
            <a:avLst/>
          </a:prstGeom>
        </p:spPr>
      </p:pic>
    </p:spTree>
  </p:cSld>
  <p:clrMapOvr>
    <a:masterClrMapping/>
  </p:clrMapOvr>
  <p:transition spd="med">
    <p:pull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/>
          <p:nvPr/>
        </p:nvSpPr>
        <p:spPr>
          <a:xfrm>
            <a:off x="628891" y="1658903"/>
            <a:ext cx="8063344" cy="2123658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just" defTabSz="74057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Ðáp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: L</a:t>
            </a:r>
            <a:r>
              <a:rPr lang="vi-VN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ạy Chúa, xin tỏ lòng từ bi Chúa cho chúng con, như chúng con đã trông cậy Chúa</a:t>
            </a:r>
            <a:endParaRPr lang="en-US" sz="6000" b="1" i="0" u="none" strike="noStrike" kern="1200" cap="none" spc="0" baseline="0" dirty="0">
              <a:ln w="12700">
                <a:solidFill>
                  <a:schemeClr val="accent4">
                    <a:lumMod val="50000"/>
                  </a:schemeClr>
                </a:solidFill>
              </a:ln>
              <a:solidFill>
                <a:srgbClr val="C00000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2447762" y="212353"/>
            <a:ext cx="4248476" cy="92333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74057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400" b="1" i="0" u="none" strike="noStrike" kern="1200" cap="none" spc="0" baseline="0" dirty="0" err="1">
                <a:solidFill>
                  <a:srgbClr val="0070C0"/>
                </a:solidFill>
                <a:uFillTx/>
                <a:latin typeface="Calibri"/>
              </a:rPr>
              <a:t>Đáp</a:t>
            </a:r>
            <a:r>
              <a:rPr lang="en-US" sz="5400" b="1" i="0" u="none" strike="noStrike" kern="1200" cap="none" spc="0" baseline="0" dirty="0">
                <a:solidFill>
                  <a:srgbClr val="0070C0"/>
                </a:solidFill>
                <a:uFillTx/>
                <a:latin typeface="Calibri"/>
              </a:rPr>
              <a:t> Ca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1872A9-38BF-4BF8-9466-072F5E08A766}"/>
              </a:ext>
            </a:extLst>
          </p:cNvPr>
          <p:cNvSpPr txBox="1"/>
          <p:nvPr/>
        </p:nvSpPr>
        <p:spPr>
          <a:xfrm>
            <a:off x="1221898" y="1012572"/>
            <a:ext cx="73930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0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Tv 32, 1-2. 4-5. 18-19</a:t>
            </a:r>
            <a:endParaRPr lang="en-US" sz="3600" dirty="0">
              <a:solidFill>
                <a:srgbClr val="C0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5E1096-F5B0-4010-BC87-BFE68C0929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353" cy="82235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210393" y="859764"/>
            <a:ext cx="8650386" cy="1938992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740572" rtl="0" fontAlgn="auto" hangingPunct="0">
              <a:lnSpc>
                <a:spcPct val="100000"/>
              </a:lnSpc>
              <a:spcBef>
                <a:spcPts val="965"/>
              </a:spcBef>
              <a:spcAft>
                <a:spcPts val="805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vi-VN" sz="4000" b="1" i="1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“Anh em là dòng giống được tuyển chọn, là hàng tư tế vương giả”.</a:t>
            </a:r>
            <a:endParaRPr lang="en-US" sz="4000" b="1" i="0" u="none" strike="noStrike" kern="1200" cap="none" spc="0" baseline="0" dirty="0">
              <a:solidFill>
                <a:srgbClr val="C00000"/>
              </a:solidFill>
              <a:uFillTx/>
              <a:latin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8C877E-1F27-4C65-8D10-EF8FA5CC291D}"/>
              </a:ext>
            </a:extLst>
          </p:cNvPr>
          <p:cNvSpPr txBox="1"/>
          <p:nvPr/>
        </p:nvSpPr>
        <p:spPr>
          <a:xfrm>
            <a:off x="0" y="151878"/>
            <a:ext cx="907117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</a:rPr>
              <a:t>Đọc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</a:rPr>
              <a:t> 2: </a:t>
            </a:r>
            <a:r>
              <a:rPr lang="en-US" sz="4000" b="0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sz="4000" b="0" i="0" dirty="0">
                <a:solidFill>
                  <a:srgbClr val="C00000"/>
                </a:solidFill>
                <a:effectLst/>
                <a:latin typeface="Roboto" panose="02000000000000000000" pitchFamily="2" charset="0"/>
              </a:rPr>
              <a:t> </a:t>
            </a:r>
            <a:r>
              <a:rPr lang="en-US" sz="4000" b="0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1 </a:t>
            </a:r>
            <a:r>
              <a:rPr lang="en-US" sz="4000" b="0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Pr</a:t>
            </a:r>
            <a:r>
              <a:rPr lang="en-US" sz="4000" b="0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2, 4-9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DD3A0B-07D5-4E35-A977-30E947C9B260}"/>
              </a:ext>
            </a:extLst>
          </p:cNvPr>
          <p:cNvSpPr txBox="1"/>
          <p:nvPr/>
        </p:nvSpPr>
        <p:spPr>
          <a:xfrm>
            <a:off x="186117" y="2648428"/>
            <a:ext cx="877176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000" b="0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Trích thư thứ nhất của Thánh Phêrô Tông đồ.</a:t>
            </a:r>
            <a:endParaRPr lang="en-US" sz="4000" dirty="0">
              <a:solidFill>
                <a:srgbClr val="C0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88591D-F391-4231-BA51-FAA3CD35F6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694" y="3350103"/>
            <a:ext cx="3710189" cy="20008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751E163-3E95-4A8A-8D96-77C6F283FC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353" cy="822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225069"/>
      </p:ext>
    </p:extLst>
  </p:cSld>
  <p:clrMapOvr>
    <a:masterClrMapping/>
  </p:clrMapOvr>
  <p:transition spd="med">
    <p:pull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E1CF996-EC85-4D87-A846-94F8105638D6}"/>
              </a:ext>
            </a:extLst>
          </p:cNvPr>
          <p:cNvSpPr txBox="1"/>
          <p:nvPr/>
        </p:nvSpPr>
        <p:spPr>
          <a:xfrm>
            <a:off x="886077" y="154218"/>
            <a:ext cx="73718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Alleluia </a:t>
            </a:r>
            <a:r>
              <a:rPr lang="en-US" sz="44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Ga 14, 6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82868AD-E8B9-462B-B621-E55F03EA34A5}"/>
              </a:ext>
            </a:extLst>
          </p:cNvPr>
          <p:cNvSpPr txBox="1">
            <a:spLocks/>
          </p:cNvSpPr>
          <p:nvPr/>
        </p:nvSpPr>
        <p:spPr>
          <a:xfrm>
            <a:off x="240062" y="928898"/>
            <a:ext cx="8534400" cy="3285704"/>
          </a:xfrm>
          <a:prstGeom prst="rect">
            <a:avLst/>
          </a:prstGeom>
        </p:spPr>
        <p:txBody>
          <a:bodyPr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"/>
              <a:tabLst/>
              <a:defRPr lang="en-US" sz="1800" b="1" i="1" u="none" strike="noStrike" kern="0" cap="none" spc="0" baseline="0">
                <a:solidFill>
                  <a:srgbClr val="FF9966"/>
                </a:solidFill>
                <a:uFillTx/>
                <a:latin typeface="Albany" pitchFamily="34"/>
                <a:ea typeface="Arial Unicode MS" pitchFamily="2"/>
                <a:cs typeface="Tahoma" pitchFamily="2"/>
              </a:defRPr>
            </a:lvl1pPr>
          </a:lstStyle>
          <a:p>
            <a:pPr algn="just">
              <a:buNone/>
            </a:pPr>
            <a:r>
              <a:rPr lang="vi-VN" sz="4400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Alleluia, alleluia! </a:t>
            </a:r>
            <a:r>
              <a:rPr lang="vi-VN" sz="4400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– Chúa phán: “Thầy là đường, là sự thật và là sự sống; không ai đến được với Cha mà không qua Thầy”. –</a:t>
            </a:r>
            <a:r>
              <a:rPr lang="en-US" sz="4400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 </a:t>
            </a:r>
            <a:r>
              <a:rPr lang="vi-VN" sz="4400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Alleluia.</a:t>
            </a:r>
            <a:endParaRPr lang="vi-VN" sz="4400" u="sng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2623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E0DC774-C7FE-4D3B-8E28-7968BAB269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9679"/>
            <a:ext cx="9249196" cy="520317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075D2A9-4C7B-4B79-8987-947FBE6BB8D7}"/>
              </a:ext>
            </a:extLst>
          </p:cNvPr>
          <p:cNvSpPr txBox="1"/>
          <p:nvPr/>
        </p:nvSpPr>
        <p:spPr>
          <a:xfrm>
            <a:off x="4021742" y="2892566"/>
            <a:ext cx="47743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32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Phúc Âm: Ga 14, 1-12</a:t>
            </a:r>
            <a:endParaRPr lang="en-US" sz="3200" b="1" dirty="0">
              <a:solidFill>
                <a:srgbClr val="FFFF0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362E47F-B4F6-4743-A838-3BBC1B1726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" y="383610"/>
            <a:ext cx="1016313" cy="1016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5562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9EDB0CD-6E63-4EA8-BF0E-B95655C41A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0169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ED1D2B8-41DE-4597-A977-6FAD641A8BC5}"/>
              </a:ext>
            </a:extLst>
          </p:cNvPr>
          <p:cNvSpPr/>
          <p:nvPr/>
        </p:nvSpPr>
        <p:spPr>
          <a:xfrm>
            <a:off x="2743198" y="2138826"/>
            <a:ext cx="6248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 NGUYỆN TÍN HỮU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CA340E-9EEB-471A-9B11-1E3886AEF0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" y="233172"/>
            <a:ext cx="2022605" cy="34861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A81A6EB-F194-40CB-8DCD-C51936976E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878596"/>
            <a:ext cx="1828799" cy="32649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D56B83D-A68C-4D8F-8389-803FA7056DA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774757"/>
            <a:ext cx="2743200" cy="1313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9856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2464</TotalTime>
  <Words>240</Words>
  <Application>Microsoft Office PowerPoint</Application>
  <PresentationFormat>On-screen Show (16:9)</PresentationFormat>
  <Paragraphs>21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Helvetica Neue</vt:lpstr>
      <vt:lpstr>Roboto</vt:lpstr>
      <vt:lpstr>StarSymbol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Quốc Văn Nguyễn</dc:creator>
  <cp:lastModifiedBy>PC</cp:lastModifiedBy>
  <cp:revision>93</cp:revision>
  <dcterms:created xsi:type="dcterms:W3CDTF">2018-11-13T15:52:26Z</dcterms:created>
  <dcterms:modified xsi:type="dcterms:W3CDTF">2026-04-21T02:51:24Z</dcterms:modified>
</cp:coreProperties>
</file>