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324" r:id="rId6"/>
    <p:sldId id="336" r:id="rId7"/>
    <p:sldId id="275" r:id="rId8"/>
    <p:sldId id="287" r:id="rId9"/>
    <p:sldId id="284" r:id="rId10"/>
    <p:sldId id="282" r:id="rId11"/>
    <p:sldId id="283" r:id="rId12"/>
    <p:sldId id="306" r:id="rId13"/>
    <p:sldId id="337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6E30-8C8E-4AF9-8E98-9E20A28FD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40407-9B3D-4EEB-B655-C6763AB8D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60DB-E412-4443-87B4-C743A38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467FA-5F40-4F8B-B546-DAB4B5EB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30A13-3B61-40B1-A8C2-03BD2CA5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7076-EE51-447F-98E8-802AD740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B253F-8A17-4C6F-A744-78C333BE3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288E5-E5C8-4134-AD26-F2B16906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E84F9-A92D-4E54-BB95-527277BA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63BC-1B35-40E1-9EFE-BFA02BD4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6E1F4-CAB1-445E-B3D3-74549EE4E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F8625-8F4A-4D5C-8FAB-47C93EAF0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7064-770E-4DD5-A4B7-62835C37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DA33-C256-4F0B-A26B-C94F8B71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9E96-B4D1-4979-9A49-DA5B1D64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E89F-2F57-4DDD-A96D-616E26EC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000AE-674F-4759-BB87-1411351D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3BD39-1797-421D-93D8-65027236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AC0E7-87E3-44EA-989D-81BEC894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3F4BA-2FB4-41D4-998F-34D86D34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6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CEB2-F292-4067-A7DA-CE13350D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68344-D952-4566-B274-EC5C4D2C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9826-D0A6-409E-BA6F-9493EAE0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992E2-E242-4BD3-89CA-49E421BB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613B-C897-4FB3-8572-6D70B0C0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7B9B-ADED-4A65-BA26-FC0FF1E2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70FC9-51CA-4089-98FF-9BC96871A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DDA62-A61F-4B2F-9629-792011244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1FAD-088F-4CAB-AA73-AB663E39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F4B9-B48E-4B28-BC47-26F689AB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77750-AB3D-45F8-B0B3-608AB63B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BC8E-11AB-493C-938C-E84F0E8C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69A4B-251D-4AD1-BF78-41CBCB3E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D0227-7CC0-415D-982C-19C9809D1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5E5B0-EDD8-48B6-8BB3-25E485A35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E9D05-2DF9-4DFE-8E6F-30D1EF5E7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2542E-0342-4D61-9EF6-BBFEC0CB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09057-E04F-49F5-B43B-303A12DA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36B1F-B3E3-4945-A0ED-8E591C84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3A05-A9A1-429E-8212-78F51407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EFFEB-58EA-48FB-95FF-C8DC165D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5F748-EA9E-4D68-83FE-BFE566C1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8A9B6-4728-4BD2-BB5D-980922F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2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933A4-3A01-4B3E-82FA-6E2E53EE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BB495-30A3-489D-8918-CA69FEC4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4CCB-5388-42DB-A3EE-C2773431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749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C796-367D-4A45-9B0A-69AF7B5D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3CC1-4AD9-40B1-867C-FFE89F280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478C5-2350-4E9B-A696-4DA654991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D3C1D-DD1B-429E-B2A9-6A6F453A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579E3-5950-4A15-BE35-A842FA93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246F1-98F5-409E-9C4E-C6C22A78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944A-A0B0-44FA-888B-DF81EFE7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97CCD-E468-48D4-BBA0-6E0143802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D3D15-7D24-4A6F-B2A1-180987B64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039A6-5D65-41F4-B5CA-3F7C56CA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39EF-B359-4A71-995F-367E8311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4C82B-09B2-4F55-A64F-8E1A8A38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1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6C5B6-9F28-48C7-864F-3B0C4046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12C5-EE60-4345-AD21-00B200A85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F3084-F4EC-4E40-A858-F6726988E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5932-4EE5-4824-BA61-1FF615D4BCF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34F91-5028-4DEF-85F0-0CD325CA2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C93A-8B62-4CCA-BA06-F9CD66A00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9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62E47F-B4F6-4743-A838-3BBC1B17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83610"/>
            <a:ext cx="1016313" cy="1016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5DB87-F1AA-4BE3-ADD5-25DEF8DF4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65A090-F059-4E04-8399-F366BA4F8090}"/>
              </a:ext>
            </a:extLst>
          </p:cNvPr>
          <p:cNvSpPr txBox="1"/>
          <p:nvPr/>
        </p:nvSpPr>
        <p:spPr>
          <a:xfrm>
            <a:off x="1723604" y="3022037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NHẬT VI PHỤC SINH NĂM 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8" y="17451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513841" y="943951"/>
            <a:ext cx="82619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phán: “Nếu các con yêu mến Thầy, thì hãy giữ lời Thầy, Thầy sẽ xin Cha, và Người sẽ ban cho các con một Đấng phù trợ khác, để Ngài ở với các con đến muôn đời – Alleluia.</a:t>
            </a:r>
            <a:endParaRPr lang="vi-VN" sz="40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62E47F-B4F6-4743-A838-3BBC1B17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83610"/>
            <a:ext cx="1016313" cy="1016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5DB87-F1AA-4BE3-ADD5-25DEF8DF4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65A090-F059-4E04-8399-F366BA4F8090}"/>
              </a:ext>
            </a:extLst>
          </p:cNvPr>
          <p:cNvSpPr txBox="1"/>
          <p:nvPr/>
        </p:nvSpPr>
        <p:spPr>
          <a:xfrm>
            <a:off x="1723604" y="3022037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</a:t>
            </a:r>
            <a:r>
              <a:rPr lang="en-US" sz="2800" b="1" i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NHẬT VI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PHỤC SINH NĂM 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0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896597"/>
            <a:ext cx="8625439" cy="34778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 ngươi hãy rao truyền lời hân hoan, và người ta sẽ nghe, hãy rao truyền tới tận cùng trái đất rằng: Chúa đã giải phóng dân Người – Alleluia.</a:t>
            </a:r>
            <a:endParaRPr lang="en-US" sz="4400" b="1" i="0" u="none" strike="noStrike" kern="1200" cap="none" spc="0" baseline="0" dirty="0">
              <a:solidFill>
                <a:srgbClr val="C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65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B04BB-FBD2-4D0B-8BAD-6ACDEA855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859764"/>
            <a:ext cx="8957883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tay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nhận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lãnh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1: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8, 5-8. 14-17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78025" y="2306314"/>
            <a:ext cx="8502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60" y="3041525"/>
            <a:ext cx="4333051" cy="2336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27F78-1617-47C2-A1FB-BE391B9EA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8891" y="1658903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Toàn thể đất nước, hãy reo mừng Thiên Chúa!</a:t>
            </a:r>
            <a:endParaRPr lang="en-US" sz="60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rgbClr val="C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47762" y="21235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0070C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-768743" y="1012572"/>
            <a:ext cx="10487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Tv 65, 1-3a. 4-5. 6-7a. 16 và 20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E1096-F5B0-4010-BC87-BFE68C092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10393" y="859764"/>
            <a:ext cx="8650386" cy="19389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“N</a:t>
            </a:r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gười đã chết theo thể xác, nhưng đã nhờ Thần Linh mà sống lại”.</a:t>
            </a:r>
            <a:endParaRPr lang="en-US" sz="4000" b="1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1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Pr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3, 15-18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117" y="2648428"/>
            <a:ext cx="8771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Trích thư thứ nhất của Thánh Phêrô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94" y="3350103"/>
            <a:ext cx="3710189" cy="2000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1E163-3E95-4A8A-8D96-77C6F283F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506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62E47F-B4F6-4743-A838-3BBC1B17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83610"/>
            <a:ext cx="1016313" cy="1016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5DB87-F1AA-4BE3-ADD5-25DEF8DF4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65A090-F059-4E04-8399-F366BA4F8090}"/>
              </a:ext>
            </a:extLst>
          </p:cNvPr>
          <p:cNvSpPr txBox="1"/>
          <p:nvPr/>
        </p:nvSpPr>
        <p:spPr>
          <a:xfrm>
            <a:off x="2613727" y="2989669"/>
            <a:ext cx="653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Phúc Âm: Ga 14, 15-21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86077" y="154218"/>
            <a:ext cx="73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 </a:t>
            </a:r>
            <a:r>
              <a:rPr lang="en-US" sz="4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Ga 14, 23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240062" y="928898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>
              <a:buNone/>
            </a:pPr>
            <a:r>
              <a:rPr lang="vi-VN" sz="44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– Chúa phán: “Nếu ai yêu mến Thầy, thì sẽ giữ lời Thầy, và Cha Thầy sẽ yêu mến người ấy, và Chúng Ta sẽ đến và ở trong người ấy”. – 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4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Alleluia.</a:t>
            </a:r>
            <a:endParaRPr lang="vi-VN" sz="4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743198" y="2138826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33172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</TotalTime>
  <Words>261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Roboto</vt:lpstr>
      <vt:lpstr>StarSymbol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96</cp:revision>
  <dcterms:created xsi:type="dcterms:W3CDTF">2018-11-13T15:52:26Z</dcterms:created>
  <dcterms:modified xsi:type="dcterms:W3CDTF">2026-04-27T11:15:26Z</dcterms:modified>
</cp:coreProperties>
</file>