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74" r:id="rId2"/>
    <p:sldId id="257" r:id="rId3"/>
    <p:sldId id="258" r:id="rId4"/>
    <p:sldId id="260" r:id="rId5"/>
    <p:sldId id="261" r:id="rId6"/>
    <p:sldId id="275" r:id="rId7"/>
    <p:sldId id="309" r:id="rId8"/>
    <p:sldId id="287" r:id="rId9"/>
    <p:sldId id="292" r:id="rId10"/>
    <p:sldId id="284" r:id="rId11"/>
    <p:sldId id="282" r:id="rId12"/>
    <p:sldId id="283" r:id="rId13"/>
    <p:sldId id="306" r:id="rId14"/>
    <p:sldId id="310" r:id="rId15"/>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0CA46D-9F8C-48B4-9F41-F53818D73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8" name="TextBox 7">
            <a:extLst>
              <a:ext uri="{FF2B5EF4-FFF2-40B4-BE49-F238E27FC236}">
                <a16:creationId xmlns:a16="http://schemas.microsoft.com/office/drawing/2014/main" id="{3222AE6E-A701-438D-B744-A949F230B51C}"/>
              </a:ext>
            </a:extLst>
          </p:cNvPr>
          <p:cNvSpPr txBox="1"/>
          <p:nvPr/>
        </p:nvSpPr>
        <p:spPr>
          <a:xfrm>
            <a:off x="2395968" y="2947650"/>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VI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DD0AA7DB-725B-433A-9111-E477C8822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20" y="375517"/>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8" y="17451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814006"/>
            <a:ext cx="8261969" cy="3785652"/>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Ngài đã cho người đói khát được no nê, người cơ hàn được tràn trề thiện hảo</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0CA46D-9F8C-48B4-9F41-F53818D73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8" name="TextBox 7">
            <a:extLst>
              <a:ext uri="{FF2B5EF4-FFF2-40B4-BE49-F238E27FC236}">
                <a16:creationId xmlns:a16="http://schemas.microsoft.com/office/drawing/2014/main" id="{3222AE6E-A701-438D-B744-A949F230B51C}"/>
              </a:ext>
            </a:extLst>
          </p:cNvPr>
          <p:cNvSpPr txBox="1"/>
          <p:nvPr/>
        </p:nvSpPr>
        <p:spPr>
          <a:xfrm>
            <a:off x="2395968" y="2947650"/>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VI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DD0AA7DB-725B-433A-9111-E477C8822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20" y="375517"/>
            <a:ext cx="1105509" cy="1105509"/>
          </a:xfrm>
          <a:prstGeom prst="rect">
            <a:avLst/>
          </a:prstGeom>
        </p:spPr>
      </p:pic>
    </p:spTree>
    <p:extLst>
      <p:ext uri="{BB962C8B-B14F-4D97-AF65-F5344CB8AC3E}">
        <p14:creationId xmlns:p14="http://schemas.microsoft.com/office/powerpoint/2010/main" val="2497350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48046"/>
            <a:ext cx="8625439" cy="3785652"/>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Xin Chúa trở thành núi đá cho tôi trú ẩn, trở thành chiến luỹ kiên cố để cứu độ tôi. Bởi Chúa là Đá Tảng, là chiến luỹ của tôi, vì uy danh Chúa, Chúa sẽ dìu dắt và hướng dẫn tôi.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không truyền dạy cho một ai làm điều gian ác"</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en-US" sz="4000" b="0"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Hc</a:t>
            </a:r>
            <a:r>
              <a:rPr lang="en-US" sz="4000" b="0" i="0" dirty="0">
                <a:solidFill>
                  <a:schemeClr val="bg1"/>
                </a:solidFill>
                <a:effectLst/>
                <a:latin typeface="Arial" panose="020B0604020202020204" pitchFamily="34" charset="0"/>
              </a:rPr>
              <a:t> 15,16-21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63885" y="2284966"/>
            <a:ext cx="70697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Ðức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Huấn</a:t>
            </a:r>
            <a:r>
              <a:rPr lang="en-US" sz="4000" b="0" i="0" dirty="0">
                <a:solidFill>
                  <a:schemeClr val="bg1"/>
                </a:solidFill>
                <a:effectLst/>
                <a:latin typeface="Arial" panose="020B0604020202020204" pitchFamily="34" charset="0"/>
              </a:rPr>
              <a:t> ca.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753" y="2992852"/>
            <a:ext cx="4348041" cy="234485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0" i="0" dirty="0">
                <a:solidFill>
                  <a:srgbClr val="333333"/>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đức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những</a:t>
            </a:r>
            <a:r>
              <a:rPr lang="en-US" sz="4400" b="1" i="0" dirty="0">
                <a:solidFill>
                  <a:schemeClr val="bg1"/>
                </a:solidFill>
                <a:effectLst/>
                <a:latin typeface="Arial" panose="020B0604020202020204" pitchFamily="34" charset="0"/>
              </a:rPr>
              <a:t> ai </a:t>
            </a:r>
            <a:r>
              <a:rPr lang="en-US" sz="4400" b="1" i="0" dirty="0" err="1">
                <a:solidFill>
                  <a:schemeClr val="bg1"/>
                </a:solidFill>
                <a:effectLst/>
                <a:latin typeface="Arial" panose="020B0604020202020204" pitchFamily="34" charset="0"/>
              </a:rPr>
              <a:t>tiến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luật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21898" y="1012572"/>
            <a:ext cx="7393002"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118,1-2.4-5.17-18.33-34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169785" y="691798"/>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"Thiên Chúa đã tiền định từ trước muôn thuở, để làm nên sự hiển vinh của chúng ta".</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1Cor 2, 6-10</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8050" y="3352723"/>
            <a:ext cx="3900509" cy="200706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69785" y="2749503"/>
            <a:ext cx="8172955" cy="1200329"/>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cs typeface="Arial" panose="020B0604020202020204" pitchFamily="34" charset="0"/>
              </a:rPr>
              <a:t>Trích</a:t>
            </a:r>
            <a:r>
              <a:rPr lang="en-US" sz="3600" b="0" i="0" dirty="0">
                <a:solidFill>
                  <a:schemeClr val="bg1"/>
                </a:solidFill>
                <a:effectLst/>
                <a:latin typeface="Arial" panose="020B0604020202020204" pitchFamily="34" charset="0"/>
                <a:cs typeface="Arial" panose="020B0604020202020204" pitchFamily="34" charset="0"/>
              </a:rPr>
              <a:t> </a:t>
            </a:r>
            <a:r>
              <a:rPr lang="vi-VN" sz="3600" b="0" i="0" dirty="0">
                <a:solidFill>
                  <a:schemeClr val="bg1"/>
                </a:solidFill>
                <a:effectLst/>
                <a:latin typeface="Arial" panose="020B0604020202020204" pitchFamily="34" charset="0"/>
                <a:cs typeface="Arial" panose="020B0604020202020204" pitchFamily="34" charset="0"/>
              </a:rPr>
              <a:t>thư thứ I của Thánh Phaolô Tông đồ gửi tín hữu Côrintô.</a:t>
            </a:r>
            <a:endParaRPr 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Ga 8, 12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nói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0CA46D-9F8C-48B4-9F41-F53818D73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8" name="TextBox 7">
            <a:extLst>
              <a:ext uri="{FF2B5EF4-FFF2-40B4-BE49-F238E27FC236}">
                <a16:creationId xmlns:a16="http://schemas.microsoft.com/office/drawing/2014/main" id="{3222AE6E-A701-438D-B744-A949F230B51C}"/>
              </a:ext>
            </a:extLst>
          </p:cNvPr>
          <p:cNvSpPr txBox="1"/>
          <p:nvPr/>
        </p:nvSpPr>
        <p:spPr>
          <a:xfrm>
            <a:off x="2760109" y="2785809"/>
            <a:ext cx="5921917" cy="584775"/>
          </a:xfrm>
          <a:prstGeom prst="rect">
            <a:avLst/>
          </a:prstGeom>
          <a:noFill/>
        </p:spPr>
        <p:txBody>
          <a:bodyPr wrap="square">
            <a:spAutoFit/>
          </a:bodyPr>
          <a:lstStyle/>
          <a:p>
            <a:r>
              <a:rPr lang="en-US" sz="3200" b="1" i="0" dirty="0">
                <a:solidFill>
                  <a:srgbClr val="FFFF00"/>
                </a:solidFill>
                <a:effectLst/>
                <a:latin typeface="Arial" panose="020B0604020202020204" pitchFamily="34" charset="0"/>
              </a:rPr>
              <a:t>PHÚC ÂM: Mt 5, 17-37</a:t>
            </a:r>
            <a:endParaRPr lang="en-US" sz="3200" b="1" dirty="0">
              <a:solidFill>
                <a:srgbClr val="FFFF00"/>
              </a:solidFill>
            </a:endParaRPr>
          </a:p>
        </p:txBody>
      </p:sp>
      <p:pic>
        <p:nvPicPr>
          <p:cNvPr id="9" name="Picture 8">
            <a:extLst>
              <a:ext uri="{FF2B5EF4-FFF2-40B4-BE49-F238E27FC236}">
                <a16:creationId xmlns:a16="http://schemas.microsoft.com/office/drawing/2014/main" id="{DD0AA7DB-725B-433A-9111-E477C8822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20" y="375517"/>
            <a:ext cx="1105509" cy="1105509"/>
          </a:xfrm>
          <a:prstGeom prst="rect">
            <a:avLst/>
          </a:prstGeom>
        </p:spPr>
      </p:pic>
    </p:spTree>
    <p:extLst>
      <p:ext uri="{BB962C8B-B14F-4D97-AF65-F5344CB8AC3E}">
        <p14:creationId xmlns:p14="http://schemas.microsoft.com/office/powerpoint/2010/main" val="4066074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1382</TotalTime>
  <Words>247</Words>
  <Application>Microsoft Office PowerPoint</Application>
  <PresentationFormat>On-screen Show (16:9)</PresentationFormat>
  <Paragraphs>22</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69</cp:revision>
  <dcterms:created xsi:type="dcterms:W3CDTF">2018-11-13T15:52:26Z</dcterms:created>
  <dcterms:modified xsi:type="dcterms:W3CDTF">2026-01-31T12:53:40Z</dcterms:modified>
</cp:coreProperties>
</file>