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2" r:id="rId2"/>
    <p:sldMasterId id="2147483716" r:id="rId3"/>
    <p:sldMasterId id="2147483760" r:id="rId4"/>
    <p:sldMasterId id="2147483796" r:id="rId5"/>
    <p:sldMasterId id="2147483840" r:id="rId6"/>
    <p:sldMasterId id="2147483856" r:id="rId7"/>
    <p:sldMasterId id="2147483868" r:id="rId8"/>
  </p:sldMasterIdLst>
  <p:notesMasterIdLst>
    <p:notesMasterId r:id="rId24"/>
  </p:notesMasterIdLst>
  <p:sldIdLst>
    <p:sldId id="268" r:id="rId9"/>
    <p:sldId id="316" r:id="rId10"/>
    <p:sldId id="1015" r:id="rId11"/>
    <p:sldId id="1029" r:id="rId12"/>
    <p:sldId id="1056" r:id="rId13"/>
    <p:sldId id="1034" r:id="rId14"/>
    <p:sldId id="426" r:id="rId15"/>
    <p:sldId id="1061" r:id="rId16"/>
    <p:sldId id="1045" r:id="rId17"/>
    <p:sldId id="301" r:id="rId18"/>
    <p:sldId id="1032" r:id="rId19"/>
    <p:sldId id="1046" r:id="rId20"/>
    <p:sldId id="346" r:id="rId21"/>
    <p:sldId id="445" r:id="rId22"/>
    <p:sldId id="1062" r:id="rId2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93" autoAdjust="0"/>
  </p:normalViewPr>
  <p:slideViewPr>
    <p:cSldViewPr>
      <p:cViewPr varScale="1">
        <p:scale>
          <a:sx n="83" d="100"/>
          <a:sy n="83" d="100"/>
        </p:scale>
        <p:origin x="96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998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35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44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33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63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49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50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71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75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94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07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AECE-F762-405E-A9F9-80749D3B1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68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CFC-0261-44C7-B52D-A98F9B981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96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2164-64AF-4813-9BBB-7A12F931F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0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09D22-BAB0-4F79-B0C6-3A5AD0639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08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C1C5-E091-4325-A7FB-826ADBD54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56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115E5-8745-4216-9AE1-5F2F4097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49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ACC6D-1749-434E-8C30-49D0F452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8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5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03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40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9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91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11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08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6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04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56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10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9.xml"/><Relationship Id="rId9" Type="http://schemas.openxmlformats.org/officeDocument/2006/relationships/image" Target="../media/image1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387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63BCF7-B196-4513-AC8D-3A0C7964A06D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07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434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7C0AED5-EA9F-4DCE-8828-6A2D321595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12C2C21-61FB-4631-A117-7698C1C649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61950"/>
            <a:ext cx="1038225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13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"/>
            <a:ext cx="9144000" cy="5143499"/>
          </a:xfrm>
        </p:spPr>
        <p:txBody>
          <a:bodyPr>
            <a:normAutofit/>
          </a:bodyPr>
          <a:lstStyle/>
          <a:p>
            <a:r>
              <a:rPr lang="en-US" sz="6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KINH TIN KÍNH</a:t>
            </a:r>
          </a:p>
        </p:txBody>
      </p:sp>
    </p:spTree>
    <p:extLst>
      <p:ext uri="{BB962C8B-B14F-4D97-AF65-F5344CB8AC3E}">
        <p14:creationId xmlns:p14="http://schemas.microsoft.com/office/powerpoint/2010/main" val="1817792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</p:spTree>
    <p:extLst>
      <p:ext uri="{BB962C8B-B14F-4D97-AF65-F5344CB8AC3E}">
        <p14:creationId xmlns:p14="http://schemas.microsoft.com/office/powerpoint/2010/main" val="417667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28600"/>
            <a:ext cx="8382000" cy="4686299"/>
          </a:xfrm>
        </p:spPr>
        <p:txBody>
          <a:bodyPr>
            <a:normAutofit/>
          </a:bodyPr>
          <a:lstStyle/>
          <a:p>
            <a:r>
              <a:rPr lang="en-US" sz="72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72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72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sz="72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hát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ân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huệ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tôi,và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khen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danh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Đấng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Tối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Cao.</a:t>
            </a:r>
            <a:endParaRPr lang="vi-VN" sz="4000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7C0AED5-EA9F-4DCE-8828-6A2D321595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12C2C21-61FB-4631-A117-7698C1C649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61950"/>
            <a:ext cx="1038225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13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" y="180966"/>
            <a:ext cx="8610600" cy="4781567"/>
          </a:xfrm>
        </p:spPr>
        <p:txBody>
          <a:bodyPr>
            <a:normAutofit/>
          </a:bodyPr>
          <a:lstStyle/>
          <a:p>
            <a:r>
              <a:rPr lang="en-US" sz="66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66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66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sz="66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r>
              <a:rPr lang="vi-VN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đã cứu trợ tôi, đã đưa tôi đến chỗ thênh thang rộng rãi, và đã cứu sống tôi, bởi vì Người thương tôi.</a:t>
            </a:r>
            <a:endParaRPr lang="vi-VN" sz="4000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n-US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7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KINH VINH DANH</a:t>
            </a:r>
            <a:endParaRPr lang="vi-VN" sz="7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73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D33F5-1C36-AF45-2957-81DFD585C6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8"/>
            <a:ext cx="9144000" cy="5143499"/>
          </a:xfrm>
        </p:spPr>
        <p:txBody>
          <a:bodyPr/>
          <a:lstStyle/>
          <a:p>
            <a:pPr algn="just"/>
            <a:endParaRPr lang="en-US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209F38-CBE3-2C4A-4655-6700C1A7B4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12689E-79D4-9C22-27FF-E41D2C2EC6D7}"/>
              </a:ext>
            </a:extLst>
          </p:cNvPr>
          <p:cNvSpPr/>
          <p:nvPr/>
        </p:nvSpPr>
        <p:spPr>
          <a:xfrm>
            <a:off x="304800" y="285750"/>
            <a:ext cx="8610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vi-VN" sz="3600" b="1" u="sng" dirty="0">
                <a:solidFill>
                  <a:srgbClr val="FFFF00"/>
                </a:solidFill>
              </a:rPr>
              <a:t>Bài đọc </a:t>
            </a:r>
            <a:r>
              <a:rPr lang="en-US" sz="3600" b="1" u="sng" dirty="0">
                <a:solidFill>
                  <a:srgbClr val="FFFF00"/>
                </a:solidFill>
              </a:rPr>
              <a:t>1 </a:t>
            </a:r>
            <a:r>
              <a:rPr lang="en-US" sz="3600" b="1" dirty="0">
                <a:solidFill>
                  <a:srgbClr val="FFFF00"/>
                </a:solidFill>
              </a:rPr>
              <a:t>  </a:t>
            </a:r>
            <a:r>
              <a:rPr lang="en-US" sz="32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Hc</a:t>
            </a:r>
            <a:r>
              <a:rPr lang="en-US" sz="32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27, 5-8</a:t>
            </a:r>
            <a:endParaRPr lang="vi-VN" sz="3200" b="1" dirty="0">
              <a:solidFill>
                <a:schemeClr val="bg1"/>
              </a:solidFill>
            </a:endParaRPr>
          </a:p>
          <a:p>
            <a:pPr algn="just"/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“Ðừng ca tụng người nào trước khi nghe người ấy nói”.</a:t>
            </a:r>
            <a:endParaRPr lang="en-US" sz="4400" b="1" i="1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Huấn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Ca.</a:t>
            </a:r>
            <a:endParaRPr lang="en-US" sz="36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143499"/>
          </a:xfrm>
        </p:spPr>
        <p:txBody>
          <a:bodyPr>
            <a:normAutofit/>
          </a:bodyPr>
          <a:lstStyle/>
          <a:p>
            <a:r>
              <a:rPr lang="en-US" altLang="en-US" sz="7200" b="1" u="sng" dirty="0" err="1">
                <a:solidFill>
                  <a:srgbClr val="FFFF00"/>
                </a:solidFill>
                <a:cs typeface="Times New Roman" pitchFamily="18" charset="0"/>
              </a:rPr>
              <a:t>Đáp</a:t>
            </a:r>
            <a:r>
              <a:rPr lang="en-US" altLang="en-US" sz="7200" b="1" u="sng" dirty="0">
                <a:solidFill>
                  <a:srgbClr val="FFFF00"/>
                </a:solidFill>
                <a:cs typeface="Times New Roman" pitchFamily="18" charset="0"/>
              </a:rPr>
              <a:t> Ca </a:t>
            </a:r>
            <a:br>
              <a:rPr lang="en-US" altLang="en-US" sz="7200" b="1" u="sng" dirty="0">
                <a:solidFill>
                  <a:srgbClr val="FFFF00"/>
                </a:solidFill>
                <a:cs typeface="Times New Roman" pitchFamily="18" charset="0"/>
              </a:rPr>
            </a:b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91, 2-3. 13-14. 15-16</a:t>
            </a:r>
            <a:br>
              <a:rPr lang="en-US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</a:b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thiện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hảo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thay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việc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khen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ngợi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! (x. c. 2a).</a:t>
            </a:r>
            <a:endParaRPr lang="en-US" sz="4000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D33F5-1C36-AF45-2957-81DFD585C6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8"/>
            <a:ext cx="9144000" cy="5143499"/>
          </a:xfrm>
        </p:spPr>
        <p:txBody>
          <a:bodyPr/>
          <a:lstStyle/>
          <a:p>
            <a:pPr algn="just"/>
            <a:endParaRPr lang="en-US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209F38-CBE3-2C4A-4655-6700C1A7B4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"/>
            <a:ext cx="9144000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12689E-79D4-9C22-27FF-E41D2C2EC6D7}"/>
              </a:ext>
            </a:extLst>
          </p:cNvPr>
          <p:cNvSpPr/>
          <p:nvPr/>
        </p:nvSpPr>
        <p:spPr>
          <a:xfrm>
            <a:off x="152400" y="133350"/>
            <a:ext cx="89916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vi-VN" sz="4000" b="1" u="sng" dirty="0">
                <a:solidFill>
                  <a:srgbClr val="FFFF00"/>
                </a:solidFill>
              </a:rPr>
              <a:t>Bài đọc </a:t>
            </a:r>
            <a:r>
              <a:rPr lang="en-US" sz="4000" b="1" u="sng" dirty="0">
                <a:solidFill>
                  <a:srgbClr val="FFFF00"/>
                </a:solidFill>
              </a:rPr>
              <a:t>2 </a:t>
            </a:r>
            <a:r>
              <a:rPr lang="en-US" sz="4000" b="1" dirty="0">
                <a:solidFill>
                  <a:srgbClr val="FFFF00"/>
                </a:solidFill>
              </a:rPr>
              <a:t> 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Cr 15, 54-58</a:t>
            </a:r>
            <a:endParaRPr lang="vi-VN" sz="4000" b="1" u="sng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vi-VN" sz="36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“Người đã ban cho chúng ta sự chiến thắng nhờ Ðức Giêsu Kitô”.</a:t>
            </a:r>
            <a:endParaRPr lang="en-US" sz="3600" b="1" i="1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>
              <a:defRPr/>
            </a:pPr>
            <a:r>
              <a:rPr lang="vi-VN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Trích thư thứ nhất của Thánh Phaolô Tông đồ gửi tín hữu Côrintô.</a:t>
            </a:r>
            <a:endParaRPr lang="vi-VN" sz="4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710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-133349"/>
            <a:ext cx="8534400" cy="5143499"/>
          </a:xfrm>
        </p:spPr>
        <p:txBody>
          <a:bodyPr>
            <a:noAutofit/>
          </a:bodyPr>
          <a:lstStyle/>
          <a:p>
            <a:pPr algn="just"/>
            <a:r>
              <a:rPr lang="en-US" sz="5400" b="1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Alleluia-alleluia:</a:t>
            </a:r>
            <a:r>
              <a:rPr lang="en-US" sz="54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tụng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Ðức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Vua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Ðấng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danh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!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Bình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quang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tầng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 </a:t>
            </a:r>
            <a:r>
              <a:rPr lang="en-US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1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7C0AED5-EA9F-4DCE-8828-6A2D321595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5" y="0"/>
            <a:ext cx="9144000" cy="5143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12C2C21-61FB-4631-A117-7698C1C649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61950"/>
            <a:ext cx="1038225" cy="10382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76A820F-F4DC-40FA-8300-E59EB0898FAE}"/>
              </a:ext>
            </a:extLst>
          </p:cNvPr>
          <p:cNvSpPr txBox="1"/>
          <p:nvPr/>
        </p:nvSpPr>
        <p:spPr>
          <a:xfrm>
            <a:off x="3657600" y="3181350"/>
            <a:ext cx="46488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4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4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: Lc 6, 39-45</a:t>
            </a:r>
            <a:endParaRPr lang="en-US" sz="2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86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183E6E-1422-D2E3-0249-E66D59F5F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praying with his hands together&#10;&#10;Description automatically generated">
            <a:extLst>
              <a:ext uri="{FF2B5EF4-FFF2-40B4-BE49-F238E27FC236}">
                <a16:creationId xmlns:a16="http://schemas.microsoft.com/office/drawing/2014/main" id="{85AF943B-B4DA-B9FB-E191-596278583F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8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741</TotalTime>
  <Words>210</Words>
  <Application>Microsoft Office PowerPoint</Application>
  <PresentationFormat>On-screen Show (16:9)</PresentationFormat>
  <Paragraphs>20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Arial</vt:lpstr>
      <vt:lpstr>Calibri</vt:lpstr>
      <vt:lpstr>Helvetica Neue</vt:lpstr>
      <vt:lpstr>UTM American Sans</vt:lpstr>
      <vt:lpstr>Office Theme</vt:lpstr>
      <vt:lpstr>3_Office Theme</vt:lpstr>
      <vt:lpstr>5_Office Theme</vt:lpstr>
      <vt:lpstr>6_Office Theme</vt:lpstr>
      <vt:lpstr>9_Office Theme</vt:lpstr>
      <vt:lpstr>38_Default Design</vt:lpstr>
      <vt:lpstr>10_Office Theme</vt:lpstr>
      <vt:lpstr>7_Office Theme</vt:lpstr>
      <vt:lpstr>PowerPoint Presentation</vt:lpstr>
      <vt:lpstr>Ca Nhập Lễ Chúa đã cứu trợ tôi, đã đưa tôi đến chỗ thênh thang rộng rãi, và đã cứu sống tôi, bởi vì Người thương tôi.</vt:lpstr>
      <vt:lpstr> </vt:lpstr>
      <vt:lpstr>PowerPoint Presentation</vt:lpstr>
      <vt:lpstr>Đáp Ca  Tv 91, 2-3. 13-14. 15-16 Lạy Chúa, thiện hảo thay việc khen ngợi Chúa! (x. c. 2a).</vt:lpstr>
      <vt:lpstr>PowerPoint Presentation</vt:lpstr>
      <vt:lpstr>Alleluia-alleluia:  – Chúc tụng Ðức Vua, Ðấng nhân danh Chúa mà đến! Bình an trên trời và vinh quang trên các tầng trời. –  Alleluia.</vt:lpstr>
      <vt:lpstr>PowerPoint Presentation</vt:lpstr>
      <vt:lpstr>PowerPoint Presentation</vt:lpstr>
      <vt:lpstr>KINH TIN KÍNH</vt:lpstr>
      <vt:lpstr>PowerPoint Presentation</vt:lpstr>
      <vt:lpstr>PowerPoint Presentation</vt:lpstr>
      <vt:lpstr>Ca hiệp lễ Tôi sẽ hát mừng Chúa, vì Chúa ban ân huệ cho tôi,và tôi sẽ ca khen thánh danh Chúa là Đấng Tối Cao.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129</cp:revision>
  <dcterms:created xsi:type="dcterms:W3CDTF">2021-12-05T01:20:54Z</dcterms:created>
  <dcterms:modified xsi:type="dcterms:W3CDTF">2025-02-14T14:56:39Z</dcterms:modified>
</cp:coreProperties>
</file>