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handoutMasterIdLst>
    <p:handoutMasterId r:id="rId16"/>
  </p:handoutMasterIdLst>
  <p:sldIdLst>
    <p:sldId id="274" r:id="rId2"/>
    <p:sldId id="257" r:id="rId3"/>
    <p:sldId id="258" r:id="rId4"/>
    <p:sldId id="260" r:id="rId5"/>
    <p:sldId id="261" r:id="rId6"/>
    <p:sldId id="275" r:id="rId7"/>
    <p:sldId id="317" r:id="rId8"/>
    <p:sldId id="287" r:id="rId9"/>
    <p:sldId id="292" r:id="rId10"/>
    <p:sldId id="284" r:id="rId11"/>
    <p:sldId id="282" r:id="rId12"/>
    <p:sldId id="283" r:id="rId13"/>
    <p:sldId id="318" r:id="rId14"/>
  </p:sldIdLst>
  <p:sldSz cx="9144000" cy="5143500" type="screen16x9"/>
  <p:notesSz cx="7772400" cy="10058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9" d="100"/>
          <a:sy n="79" d="100"/>
        </p:scale>
        <p:origin x="848"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2" name="Header Placeholder 1"/>
          <p:cNvSpPr txBox="1">
            <a:spLocks noGrp="1"/>
          </p:cNvSpPr>
          <p:nvPr>
            <p:ph type="hdr" sz="quarter"/>
          </p:nvPr>
        </p:nvSpPr>
        <p:spPr>
          <a:xfrm>
            <a:off x="0" y="0"/>
            <a:ext cx="3372837" cy="502563"/>
          </a:xfrm>
          <a:prstGeom prst="rect">
            <a:avLst/>
          </a:prstGeom>
          <a:noFill/>
          <a:ln>
            <a:noFill/>
          </a:ln>
        </p:spPr>
        <p:txBody>
          <a:bodyPr vert="horz" wrap="none" lIns="90004" tIns="44997" rIns="90004" bIns="44997" anchor="t"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3" name="Date Placeholder 2"/>
          <p:cNvSpPr txBox="1">
            <a:spLocks noGrp="1"/>
          </p:cNvSpPr>
          <p:nvPr>
            <p:ph type="dt" sz="quarter" idx="1"/>
          </p:nvPr>
        </p:nvSpPr>
        <p:spPr>
          <a:xfrm>
            <a:off x="4399196" y="0"/>
            <a:ext cx="3372837" cy="502563"/>
          </a:xfrm>
          <a:prstGeom prst="rect">
            <a:avLst/>
          </a:prstGeom>
          <a:noFill/>
          <a:ln>
            <a:noFill/>
          </a:ln>
        </p:spPr>
        <p:txBody>
          <a:bodyPr vert="horz" wrap="none" lIns="90004" tIns="44997" rIns="90004" bIns="44997" anchor="t"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4" name="Footer Placeholder 3"/>
          <p:cNvSpPr txBox="1">
            <a:spLocks noGrp="1"/>
          </p:cNvSpPr>
          <p:nvPr>
            <p:ph type="ftr" sz="quarter" idx="2"/>
          </p:nvPr>
        </p:nvSpPr>
        <p:spPr>
          <a:xfrm>
            <a:off x="0" y="9555480"/>
            <a:ext cx="3372837" cy="502563"/>
          </a:xfrm>
          <a:prstGeom prst="rect">
            <a:avLst/>
          </a:prstGeom>
          <a:noFill/>
          <a:ln>
            <a:noFill/>
          </a:ln>
        </p:spPr>
        <p:txBody>
          <a:bodyPr vert="horz" wrap="none" lIns="90004" tIns="44997" rIns="90004" bIns="44997" anchor="b" anchorCtr="0" compatLnSpc="0">
            <a:noAutofit/>
          </a:bodyPr>
          <a:lstStyle/>
          <a:p>
            <a:pPr marL="0" marR="0" lvl="0" indent="0" algn="l"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endParaRPr lang="en-US" sz="1400" b="0" i="0" u="none" strike="noStrike" kern="1200" cap="none" spc="0" baseline="0">
              <a:solidFill>
                <a:srgbClr val="000000"/>
              </a:solidFill>
              <a:uFillTx/>
              <a:latin typeface="Arial" pitchFamily="18"/>
              <a:ea typeface="Microsoft YaHei" pitchFamily="2"/>
              <a:cs typeface="Mangal" pitchFamily="2"/>
            </a:endParaRPr>
          </a:p>
        </p:txBody>
      </p:sp>
      <p:sp>
        <p:nvSpPr>
          <p:cNvPr id="5" name="Slide Number Placeholder 4"/>
          <p:cNvSpPr txBox="1">
            <a:spLocks noGrp="1"/>
          </p:cNvSpPr>
          <p:nvPr>
            <p:ph type="sldNum" sz="quarter" idx="3"/>
          </p:nvPr>
        </p:nvSpPr>
        <p:spPr>
          <a:xfrm>
            <a:off x="4399196" y="9555480"/>
            <a:ext cx="3372837" cy="502563"/>
          </a:xfrm>
          <a:prstGeom prst="rect">
            <a:avLst/>
          </a:prstGeom>
          <a:noFill/>
          <a:ln>
            <a:noFill/>
          </a:ln>
        </p:spPr>
        <p:txBody>
          <a:bodyPr vert="horz" wrap="none" lIns="90004" tIns="44997" rIns="90004" bIns="44997" anchor="b" anchorCtr="0" compatLnSpc="0">
            <a:noAutofit/>
          </a:bodyPr>
          <a:lstStyle/>
          <a:p>
            <a:pPr marL="0" marR="0" lvl="0" indent="0" algn="r" defTabSz="740572" rtl="0" fontAlgn="auto" hangingPunct="0">
              <a:lnSpc>
                <a:spcPct val="100000"/>
              </a:lnSpc>
              <a:spcBef>
                <a:spcPts val="0"/>
              </a:spcBef>
              <a:spcAft>
                <a:spcPts val="0"/>
              </a:spcAft>
              <a:buNone/>
              <a:tabLst/>
              <a:defRPr sz="1400" b="0" i="0" u="none" strike="noStrike" kern="0" cap="none" spc="0" baseline="0">
                <a:solidFill>
                  <a:srgbClr val="000000"/>
                </a:solidFill>
                <a:uFillTx/>
              </a:defRPr>
            </a:pPr>
            <a:fld id="{D971E5F1-923A-41DF-A326-464730339D0C}" type="slidenum">
              <a:t>‹#›</a:t>
            </a:fld>
            <a:endParaRPr lang="en-US" sz="1400" b="0" i="0" u="none" strike="noStrike" kern="1200" cap="none" spc="0" baseline="0">
              <a:solidFill>
                <a:srgbClr val="000000"/>
              </a:solidFill>
              <a:uFillTx/>
              <a:latin typeface="Arial" pitchFamily="18"/>
              <a:ea typeface="Microsoft YaHei" pitchFamily="2"/>
              <a:cs typeface="Mangal" pitchFamily="2"/>
            </a:endParaRPr>
          </a:p>
        </p:txBody>
      </p:sp>
    </p:spTree>
    <p:extLst>
      <p:ext uri="{BB962C8B-B14F-4D97-AF65-F5344CB8AC3E}">
        <p14:creationId xmlns:p14="http://schemas.microsoft.com/office/powerpoint/2010/main" val="20907805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Image Placeholder 1"/>
          <p:cNvSpPr>
            <a:spLocks noGrp="1" noRot="1" noChangeAspect="1"/>
          </p:cNvSpPr>
          <p:nvPr>
            <p:ph type="sldImg" idx="2"/>
          </p:nvPr>
        </p:nvSpPr>
        <p:spPr>
          <a:xfrm>
            <a:off x="533396" y="763588"/>
            <a:ext cx="6705596" cy="3771899"/>
          </a:xfrm>
          <a:prstGeom prst="rect">
            <a:avLst/>
          </a:prstGeom>
          <a:noFill/>
          <a:ln>
            <a:noFill/>
            <a:prstDash val="solid"/>
          </a:ln>
        </p:spPr>
      </p:sp>
      <p:sp>
        <p:nvSpPr>
          <p:cNvPr id="3" name="Notes Placeholder 2"/>
          <p:cNvSpPr txBox="1">
            <a:spLocks noGrp="1"/>
          </p:cNvSpPr>
          <p:nvPr>
            <p:ph type="body" sz="quarter" idx="3"/>
          </p:nvPr>
        </p:nvSpPr>
        <p:spPr>
          <a:xfrm>
            <a:off x="777240" y="4777557"/>
            <a:ext cx="6217563" cy="4525923"/>
          </a:xfrm>
          <a:prstGeom prst="rect">
            <a:avLst/>
          </a:prstGeom>
          <a:noFill/>
          <a:ln>
            <a:noFill/>
          </a:ln>
        </p:spPr>
        <p:txBody>
          <a:bodyPr vert="horz" wrap="square" lIns="0" tIns="0" rIns="0" bIns="0" anchor="t" anchorCtr="0" compatLnSpc="1">
            <a:noAutofit/>
          </a:bodyPr>
          <a:lstStyle/>
          <a:p>
            <a:pPr lvl="0"/>
            <a:endParaRPr lang="en-US"/>
          </a:p>
        </p:txBody>
      </p:sp>
      <p:sp>
        <p:nvSpPr>
          <p:cNvPr id="4" name="Header Placeholder 3"/>
          <p:cNvSpPr txBox="1">
            <a:spLocks noGrp="1"/>
          </p:cNvSpPr>
          <p:nvPr>
            <p:ph type="hdr" sz="quarter"/>
          </p:nvPr>
        </p:nvSpPr>
        <p:spPr>
          <a:xfrm>
            <a:off x="0" y="0"/>
            <a:ext cx="3372837" cy="502563"/>
          </a:xfrm>
          <a:prstGeom prst="rect">
            <a:avLst/>
          </a:prstGeom>
          <a:noFill/>
          <a:ln>
            <a:noFill/>
          </a:ln>
        </p:spPr>
        <p:txBody>
          <a:bodyPr vert="horz" wrap="square" lIns="0" tIns="0" rIns="0" bIns="0" anchor="t"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5" name="Date Placeholder 4"/>
          <p:cNvSpPr txBox="1">
            <a:spLocks noGrp="1"/>
          </p:cNvSpPr>
          <p:nvPr>
            <p:ph type="dt" idx="1"/>
          </p:nvPr>
        </p:nvSpPr>
        <p:spPr>
          <a:xfrm>
            <a:off x="4399196" y="0"/>
            <a:ext cx="3372837" cy="502563"/>
          </a:xfrm>
          <a:prstGeom prst="rect">
            <a:avLst/>
          </a:prstGeom>
          <a:noFill/>
          <a:ln>
            <a:noFill/>
          </a:ln>
        </p:spPr>
        <p:txBody>
          <a:bodyPr vert="horz" wrap="square" lIns="0" tIns="0" rIns="0" bIns="0" anchor="t"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6" name="Footer Placeholder 5"/>
          <p:cNvSpPr txBox="1">
            <a:spLocks noGrp="1"/>
          </p:cNvSpPr>
          <p:nvPr>
            <p:ph type="ftr" sz="quarter" idx="4"/>
          </p:nvPr>
        </p:nvSpPr>
        <p:spPr>
          <a:xfrm>
            <a:off x="0" y="9555480"/>
            <a:ext cx="3372837" cy="502563"/>
          </a:xfrm>
          <a:prstGeom prst="rect">
            <a:avLst/>
          </a:prstGeom>
          <a:noFill/>
          <a:ln>
            <a:noFill/>
          </a:ln>
        </p:spPr>
        <p:txBody>
          <a:bodyPr vert="horz" wrap="square" lIns="0" tIns="0" rIns="0" bIns="0" anchor="b" anchorCtr="0" compatLnSpc="1">
            <a:noAutofit/>
          </a:bodyPr>
          <a:lstStyle>
            <a:lvl1pPr marL="0" marR="0" lvl="0" indent="0" algn="l"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endParaRPr lang="en-US"/>
          </a:p>
        </p:txBody>
      </p:sp>
      <p:sp>
        <p:nvSpPr>
          <p:cNvPr id="7" name="Slide Number Placeholder 6"/>
          <p:cNvSpPr txBox="1">
            <a:spLocks noGrp="1"/>
          </p:cNvSpPr>
          <p:nvPr>
            <p:ph type="sldNum" sz="quarter" idx="5"/>
          </p:nvPr>
        </p:nvSpPr>
        <p:spPr>
          <a:xfrm>
            <a:off x="4399196" y="9555480"/>
            <a:ext cx="3372837" cy="502563"/>
          </a:xfrm>
          <a:prstGeom prst="rect">
            <a:avLst/>
          </a:prstGeom>
          <a:noFill/>
          <a:ln>
            <a:noFill/>
          </a:ln>
        </p:spPr>
        <p:txBody>
          <a:bodyPr vert="horz" wrap="square" lIns="0" tIns="0" rIns="0" bIns="0" anchor="b" anchorCtr="0" compatLnSpc="1">
            <a:noAutofit/>
          </a:bodyPr>
          <a:lstStyle>
            <a:lvl1pPr marL="0" marR="0" lvl="0" indent="0" algn="r" defTabSz="740572" rtl="0" fontAlgn="auto" hangingPunct="0">
              <a:lnSpc>
                <a:spcPct val="100000"/>
              </a:lnSpc>
              <a:spcBef>
                <a:spcPts val="0"/>
              </a:spcBef>
              <a:spcAft>
                <a:spcPts val="0"/>
              </a:spcAft>
              <a:buNone/>
              <a:tabLst/>
              <a:defRPr lang="en-US" sz="1400" b="0" i="0" u="none" strike="noStrike" kern="1200" cap="none" spc="0" baseline="0">
                <a:solidFill>
                  <a:srgbClr val="000000"/>
                </a:solidFill>
                <a:uFillTx/>
                <a:latin typeface="Times New Roman" pitchFamily="18"/>
                <a:ea typeface="Arial Unicode MS" pitchFamily="2"/>
                <a:cs typeface="Tahoma" pitchFamily="2"/>
              </a:defRPr>
            </a:lvl1pPr>
          </a:lstStyle>
          <a:p>
            <a:pPr lvl="0"/>
            <a:fld id="{1F021F4E-B197-4692-8645-753E8A4C6DB3}" type="slidenum">
              <a:t>‹#›</a:t>
            </a:fld>
            <a:endParaRPr lang="en-US"/>
          </a:p>
        </p:txBody>
      </p:sp>
    </p:spTree>
    <p:extLst>
      <p:ext uri="{BB962C8B-B14F-4D97-AF65-F5344CB8AC3E}">
        <p14:creationId xmlns:p14="http://schemas.microsoft.com/office/powerpoint/2010/main" val="2407263623"/>
      </p:ext>
    </p:extLst>
  </p:cSld>
  <p:clrMap bg1="lt1" tx1="dk1" bg2="lt2" tx2="dk2" accent1="accent1" accent2="accent2" accent3="accent3" accent4="accent4" accent5="accent5" accent6="accent6" hlink="hlink" folHlink="folHlink"/>
  <p:notesStyle>
    <a:lvl1pPr marL="174933" marR="0" lvl="0" indent="-174933" defTabSz="914400" rtl="0" fontAlgn="auto" hangingPunct="0">
      <a:lnSpc>
        <a:spcPct val="100000"/>
      </a:lnSpc>
      <a:spcBef>
        <a:spcPts val="0"/>
      </a:spcBef>
      <a:spcAft>
        <a:spcPts val="0"/>
      </a:spcAft>
      <a:buNone/>
      <a:tabLst/>
      <a:defRPr lang="en-US" sz="1600" b="0" i="0" u="none" strike="noStrike" kern="1200" cap="none" spc="0" baseline="0">
        <a:solidFill>
          <a:srgbClr val="000000"/>
        </a:solidFill>
        <a:uFillTx/>
        <a:latin typeface="Arial" pitchFamily="18"/>
        <a:ea typeface="Microsoft YaHei" pitchFamily="2"/>
        <a:cs typeface="Mangal" pitchFamily="2"/>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2268933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84730543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8175312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790575" y="965200"/>
            <a:ext cx="6191250" cy="3482975"/>
          </a:xfrm>
          <a:solidFill>
            <a:srgbClr val="4F81BD"/>
          </a:solidFill>
          <a:ln w="25402">
            <a:solidFill>
              <a:srgbClr val="385D8A"/>
            </a:solidFill>
            <a:prstDash val="solid"/>
          </a:ln>
        </p:spPr>
      </p:sp>
      <p:sp>
        <p:nvSpPr>
          <p:cNvPr id="3" name="Notes Placeholder 2"/>
          <p:cNvSpPr txBox="1">
            <a:spLocks noGrp="1"/>
          </p:cNvSpPr>
          <p:nvPr>
            <p:ph type="body" sz="quarter" idx="1"/>
          </p:nvPr>
        </p:nvSpPr>
        <p:spPr>
          <a:xfrm>
            <a:off x="1202042" y="4785119"/>
            <a:ext cx="5373361" cy="3864236"/>
          </a:xfrm>
        </p:spPr>
        <p:txBody>
          <a:bodyPr>
            <a:spAutoFit/>
          </a:bodyPr>
          <a:lstStyle/>
          <a:p>
            <a:endParaRPr lang="en-US"/>
          </a:p>
        </p:txBody>
      </p:sp>
    </p:spTree>
    <p:extLst>
      <p:ext uri="{BB962C8B-B14F-4D97-AF65-F5344CB8AC3E}">
        <p14:creationId xmlns:p14="http://schemas.microsoft.com/office/powerpoint/2010/main" val="17436890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33400" y="763588"/>
            <a:ext cx="6705600" cy="37719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lvl="0"/>
            <a:fld id="{1F021F4E-B197-4692-8645-753E8A4C6DB3}" type="slidenum">
              <a:rPr lang="en-US" smtClean="0"/>
              <a:t>6</a:t>
            </a:fld>
            <a:endParaRPr lang="en-US"/>
          </a:p>
        </p:txBody>
      </p:sp>
    </p:spTree>
    <p:extLst>
      <p:ext uri="{BB962C8B-B14F-4D97-AF65-F5344CB8AC3E}">
        <p14:creationId xmlns:p14="http://schemas.microsoft.com/office/powerpoint/2010/main" val="2713421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txBox="1">
            <a:spLocks noGrp="1"/>
          </p:cNvSpPr>
          <p:nvPr>
            <p:ph type="ctrTitle"/>
          </p:nvPr>
        </p:nvSpPr>
        <p:spPr>
          <a:xfrm>
            <a:off x="685443" y="1597493"/>
            <a:ext cx="7773122" cy="1102793"/>
          </a:xfrm>
        </p:spPr>
        <p:txBody>
          <a:bodyPr/>
          <a:lstStyle>
            <a:lvl1pPr>
              <a:defRPr/>
            </a:lvl1pPr>
          </a:lstStyle>
          <a:p>
            <a:pPr lvl="0"/>
            <a:r>
              <a:rPr lang="en-US"/>
              <a:t>Click to edit Master title style</a:t>
            </a:r>
          </a:p>
        </p:txBody>
      </p:sp>
      <p:sp>
        <p:nvSpPr>
          <p:cNvPr id="3" name="Subtitle 2"/>
          <p:cNvSpPr txBox="1">
            <a:spLocks noGrp="1"/>
          </p:cNvSpPr>
          <p:nvPr>
            <p:ph type="subTitle" idx="1"/>
          </p:nvPr>
        </p:nvSpPr>
        <p:spPr>
          <a:xfrm>
            <a:off x="1372322" y="2914147"/>
            <a:ext cx="6400800" cy="1314495"/>
          </a:xfrm>
        </p:spPr>
        <p:txBody>
          <a:bodyPr anchorCtr="1"/>
          <a:lstStyle>
            <a:lvl1pPr marL="0" indent="0" algn="ctr">
              <a:buNone/>
              <a:defRPr>
                <a:solidFill>
                  <a:srgbClr val="898989"/>
                </a:solidFill>
              </a:defRPr>
            </a:lvl1pPr>
          </a:lstStyle>
          <a:p>
            <a:pPr lvl="0"/>
            <a:r>
              <a:rPr lang="en-US"/>
              <a:t>Click to edit Master subtitle style</a:t>
            </a:r>
          </a:p>
        </p:txBody>
      </p:sp>
    </p:spTree>
    <p:extLst>
      <p:ext uri="{BB962C8B-B14F-4D97-AF65-F5344CB8AC3E}">
        <p14:creationId xmlns:p14="http://schemas.microsoft.com/office/powerpoint/2010/main" val="40983446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898364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txBox="1">
            <a:spLocks noGrp="1"/>
          </p:cNvSpPr>
          <p:nvPr>
            <p:ph type="title" orient="vert"/>
          </p:nvPr>
        </p:nvSpPr>
        <p:spPr>
          <a:xfrm>
            <a:off x="6641278" y="192261"/>
            <a:ext cx="1988637" cy="4502990"/>
          </a:xfrm>
        </p:spPr>
        <p:txBody>
          <a:bodyPr vert="eaVert"/>
          <a:lstStyle>
            <a:lvl1pPr>
              <a:defRPr/>
            </a:lvl1pPr>
          </a:lstStyle>
          <a:p>
            <a:pPr lvl="0"/>
            <a:r>
              <a:rPr lang="en-US"/>
              <a:t>Click to edit Master title style</a:t>
            </a:r>
          </a:p>
        </p:txBody>
      </p:sp>
      <p:sp>
        <p:nvSpPr>
          <p:cNvPr id="3" name="Vertical Text Placeholder 2"/>
          <p:cNvSpPr txBox="1">
            <a:spLocks noGrp="1"/>
          </p:cNvSpPr>
          <p:nvPr>
            <p:ph type="body" orient="vert" idx="1"/>
          </p:nvPr>
        </p:nvSpPr>
        <p:spPr>
          <a:xfrm>
            <a:off x="672477" y="192261"/>
            <a:ext cx="5830561" cy="4502990"/>
          </a:xfrm>
        </p:spPr>
        <p:txBody>
          <a:bodyPr vert="eaVert"/>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174580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p:txBody>
          <a:bodyPr/>
          <a:lstStyle>
            <a:lvl1pPr>
              <a:defRPr/>
            </a:lvl1pPr>
            <a:lvl2pPr>
              <a:defRPr/>
            </a:lvl2pPr>
            <a:lvl3pPr>
              <a:defRPr/>
            </a:lvl3pPr>
            <a:lvl4pPr>
              <a:defRPr/>
            </a:lvl4pPr>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070701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txBox="1">
            <a:spLocks noGrp="1"/>
          </p:cNvSpPr>
          <p:nvPr>
            <p:ph type="title"/>
          </p:nvPr>
        </p:nvSpPr>
        <p:spPr>
          <a:xfrm>
            <a:off x="722878" y="3305144"/>
            <a:ext cx="7771677" cy="1021787"/>
          </a:xfrm>
        </p:spPr>
        <p:txBody>
          <a:bodyPr anchor="t"/>
          <a:lstStyle>
            <a:lvl1pPr>
              <a:defRPr sz="3200" cap="all"/>
            </a:lvl1pPr>
          </a:lstStyle>
          <a:p>
            <a:pPr lvl="0"/>
            <a:r>
              <a:rPr lang="en-US"/>
              <a:t>Click to edit Master title style</a:t>
            </a:r>
          </a:p>
        </p:txBody>
      </p:sp>
      <p:sp>
        <p:nvSpPr>
          <p:cNvPr id="3" name="Text Placeholder 2"/>
          <p:cNvSpPr txBox="1">
            <a:spLocks noGrp="1"/>
          </p:cNvSpPr>
          <p:nvPr>
            <p:ph type="body" idx="1"/>
          </p:nvPr>
        </p:nvSpPr>
        <p:spPr>
          <a:xfrm>
            <a:off x="722878" y="2179673"/>
            <a:ext cx="7771677" cy="1125480"/>
          </a:xfrm>
        </p:spPr>
        <p:txBody>
          <a:bodyPr anchor="b"/>
          <a:lstStyle>
            <a:lvl1pPr marL="0" indent="0">
              <a:buNone/>
              <a:defRPr sz="1600">
                <a:solidFill>
                  <a:srgbClr val="898989"/>
                </a:solidFill>
              </a:defRPr>
            </a:lvl1pPr>
          </a:lstStyle>
          <a:p>
            <a:pPr lvl="0"/>
            <a:r>
              <a:rPr lang="en-US"/>
              <a:t>Click to edit Master text styles</a:t>
            </a:r>
          </a:p>
        </p:txBody>
      </p:sp>
    </p:spTree>
    <p:extLst>
      <p:ext uri="{BB962C8B-B14F-4D97-AF65-F5344CB8AC3E}">
        <p14:creationId xmlns:p14="http://schemas.microsoft.com/office/powerpoint/2010/main" val="13482139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
        <p:nvSpPr>
          <p:cNvPr id="3" name="Content Placeholder 2"/>
          <p:cNvSpPr txBox="1">
            <a:spLocks noGrp="1"/>
          </p:cNvSpPr>
          <p:nvPr>
            <p:ph idx="1"/>
          </p:nvPr>
        </p:nvSpPr>
        <p:spPr>
          <a:xfrm>
            <a:off x="672477"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txBox="1">
            <a:spLocks noGrp="1"/>
          </p:cNvSpPr>
          <p:nvPr>
            <p:ph idx="2"/>
          </p:nvPr>
        </p:nvSpPr>
        <p:spPr>
          <a:xfrm>
            <a:off x="4720324" y="1336102"/>
            <a:ext cx="3909599" cy="3359148"/>
          </a:xfrm>
        </p:spPr>
        <p:txBody>
          <a:bodyPr/>
          <a:lstStyle>
            <a:lvl1pPr>
              <a:defRPr sz="2300"/>
            </a:lvl1pPr>
            <a:lvl2pPr>
              <a:defRPr sz="1900"/>
            </a:lvl2pPr>
            <a:lvl3pPr>
              <a:defRPr sz="1600"/>
            </a:lvl3pPr>
            <a:lvl4pPr>
              <a:defRPr sz="1500"/>
            </a:lvl4pPr>
            <a:lvl5pPr>
              <a:defRPr sz="15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21156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6297"/>
            <a:ext cx="8229600" cy="856527"/>
          </a:xfrm>
        </p:spPr>
        <p:txBody>
          <a:bodyPr/>
          <a:lstStyle>
            <a:lvl1pPr>
              <a:defRPr/>
            </a:lvl1pPr>
          </a:lstStyle>
          <a:p>
            <a:pPr lvl="0"/>
            <a:r>
              <a:rPr lang="en-US"/>
              <a:t>Click to edit Master title style</a:t>
            </a:r>
          </a:p>
        </p:txBody>
      </p:sp>
      <p:sp>
        <p:nvSpPr>
          <p:cNvPr id="3" name="Text Placeholder 2"/>
          <p:cNvSpPr txBox="1">
            <a:spLocks noGrp="1"/>
          </p:cNvSpPr>
          <p:nvPr>
            <p:ph type="body" idx="1"/>
          </p:nvPr>
        </p:nvSpPr>
        <p:spPr>
          <a:xfrm>
            <a:off x="457922" y="1151403"/>
            <a:ext cx="4039197" cy="479566"/>
          </a:xfrm>
        </p:spPr>
        <p:txBody>
          <a:bodyPr anchor="b"/>
          <a:lstStyle>
            <a:lvl1pPr marL="0" indent="0">
              <a:buNone/>
              <a:defRPr sz="1900" b="1"/>
            </a:lvl1pPr>
          </a:lstStyle>
          <a:p>
            <a:pPr lvl="0"/>
            <a:r>
              <a:rPr lang="en-US"/>
              <a:t>Click to edit Master text styles</a:t>
            </a:r>
          </a:p>
        </p:txBody>
      </p:sp>
      <p:sp>
        <p:nvSpPr>
          <p:cNvPr id="4" name="Content Placeholder 3"/>
          <p:cNvSpPr txBox="1">
            <a:spLocks noGrp="1"/>
          </p:cNvSpPr>
          <p:nvPr>
            <p:ph idx="2"/>
          </p:nvPr>
        </p:nvSpPr>
        <p:spPr>
          <a:xfrm>
            <a:off x="457922" y="1630969"/>
            <a:ext cx="403919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txBox="1">
            <a:spLocks noGrp="1"/>
          </p:cNvSpPr>
          <p:nvPr>
            <p:ph type="body" idx="3"/>
          </p:nvPr>
        </p:nvSpPr>
        <p:spPr>
          <a:xfrm>
            <a:off x="4645444" y="1151403"/>
            <a:ext cx="4042077" cy="479566"/>
          </a:xfrm>
        </p:spPr>
        <p:txBody>
          <a:bodyPr anchor="b"/>
          <a:lstStyle>
            <a:lvl1pPr marL="0" indent="0">
              <a:buNone/>
              <a:defRPr sz="1900" b="1"/>
            </a:lvl1pPr>
          </a:lstStyle>
          <a:p>
            <a:pPr lvl="0"/>
            <a:r>
              <a:rPr lang="en-US"/>
              <a:t>Click to edit Master text styles</a:t>
            </a:r>
          </a:p>
        </p:txBody>
      </p:sp>
      <p:sp>
        <p:nvSpPr>
          <p:cNvPr id="6" name="Content Placeholder 5"/>
          <p:cNvSpPr txBox="1">
            <a:spLocks noGrp="1"/>
          </p:cNvSpPr>
          <p:nvPr>
            <p:ph idx="4"/>
          </p:nvPr>
        </p:nvSpPr>
        <p:spPr>
          <a:xfrm>
            <a:off x="4645444" y="1630969"/>
            <a:ext cx="4042077" cy="2963826"/>
          </a:xfrm>
        </p:spPr>
        <p:txBody>
          <a:bodyPr/>
          <a:lstStyle>
            <a:lvl1pPr>
              <a:defRPr sz="1900"/>
            </a:lvl1pPr>
            <a:lvl2pPr>
              <a:defRPr sz="1600"/>
            </a:lvl2pPr>
            <a:lvl3pPr>
              <a:defRPr sz="1500"/>
            </a:lvl3pPr>
            <a:lvl4pPr>
              <a:defRPr sz="1300"/>
            </a:lvl4pPr>
            <a:lvl5pPr>
              <a:defRPr sz="13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031879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txBox="1">
            <a:spLocks noGrp="1"/>
          </p:cNvSpPr>
          <p:nvPr>
            <p:ph type="title"/>
          </p:nvPr>
        </p:nvSpPr>
        <p:spPr/>
        <p:txBody>
          <a:bodyPr/>
          <a:lstStyle>
            <a:lvl1pPr>
              <a:defRPr/>
            </a:lvl1pPr>
          </a:lstStyle>
          <a:p>
            <a:pPr lvl="0"/>
            <a:r>
              <a:rPr lang="en-US"/>
              <a:t>Click to edit Master title style</a:t>
            </a:r>
          </a:p>
        </p:txBody>
      </p:sp>
    </p:spTree>
    <p:extLst>
      <p:ext uri="{BB962C8B-B14F-4D97-AF65-F5344CB8AC3E}">
        <p14:creationId xmlns:p14="http://schemas.microsoft.com/office/powerpoint/2010/main" val="5935441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763226315"/>
      </p:ext>
    </p:extLst>
  </p:cSld>
  <p:clrMapOvr>
    <a:masterClrMapping/>
  </p:clrMapOvr>
  <p:hf sldNum="0"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457922" y="205218"/>
            <a:ext cx="3008156" cy="870572"/>
          </a:xfrm>
        </p:spPr>
        <p:txBody>
          <a:bodyPr anchor="b"/>
          <a:lstStyle>
            <a:lvl1pPr>
              <a:defRPr sz="1600"/>
            </a:lvl1pPr>
          </a:lstStyle>
          <a:p>
            <a:pPr lvl="0"/>
            <a:r>
              <a:rPr lang="en-US"/>
              <a:t>Click to edit Master title style</a:t>
            </a:r>
          </a:p>
        </p:txBody>
      </p:sp>
      <p:sp>
        <p:nvSpPr>
          <p:cNvPr id="3" name="Content Placeholder 2"/>
          <p:cNvSpPr txBox="1">
            <a:spLocks noGrp="1"/>
          </p:cNvSpPr>
          <p:nvPr>
            <p:ph idx="1"/>
          </p:nvPr>
        </p:nvSpPr>
        <p:spPr>
          <a:xfrm>
            <a:off x="3575523" y="205218"/>
            <a:ext cx="5111998" cy="4389577"/>
          </a:xfrm>
        </p:spPr>
        <p:txBody>
          <a:bodyPr/>
          <a:lstStyle>
            <a:lvl1pPr>
              <a:defRPr sz="2600"/>
            </a:lvl1pPr>
            <a:lvl2pPr>
              <a:defRPr sz="2300"/>
            </a:lvl2pPr>
            <a:lvl3pPr>
              <a:defRPr sz="19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txBox="1">
            <a:spLocks noGrp="1"/>
          </p:cNvSpPr>
          <p:nvPr>
            <p:ph type="body" idx="2"/>
          </p:nvPr>
        </p:nvSpPr>
        <p:spPr>
          <a:xfrm>
            <a:off x="457922" y="1075791"/>
            <a:ext cx="3008156" cy="3519013"/>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1308410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txBox="1">
            <a:spLocks noGrp="1"/>
          </p:cNvSpPr>
          <p:nvPr>
            <p:ph type="title"/>
          </p:nvPr>
        </p:nvSpPr>
        <p:spPr>
          <a:xfrm>
            <a:off x="1792800" y="3600020"/>
            <a:ext cx="5486400" cy="425561"/>
          </a:xfrm>
        </p:spPr>
        <p:txBody>
          <a:bodyPr anchor="b"/>
          <a:lstStyle>
            <a:lvl1pPr>
              <a:defRPr sz="1600"/>
            </a:lvl1pPr>
          </a:lstStyle>
          <a:p>
            <a:pPr lvl="0"/>
            <a:r>
              <a:rPr lang="en-US"/>
              <a:t>Click to edit Master title style</a:t>
            </a:r>
          </a:p>
        </p:txBody>
      </p:sp>
      <p:sp>
        <p:nvSpPr>
          <p:cNvPr id="3" name="Picture Placeholder 2"/>
          <p:cNvSpPr txBox="1">
            <a:spLocks noGrp="1"/>
          </p:cNvSpPr>
          <p:nvPr>
            <p:ph type="pic" idx="1"/>
          </p:nvPr>
        </p:nvSpPr>
        <p:spPr>
          <a:xfrm>
            <a:off x="1792800" y="459047"/>
            <a:ext cx="5486400" cy="3086959"/>
          </a:xfrm>
        </p:spPr>
        <p:txBody>
          <a:bodyPr/>
          <a:lstStyle>
            <a:lvl1pPr marL="0" indent="0">
              <a:buNone/>
              <a:defRPr sz="2600"/>
            </a:lvl1pPr>
          </a:lstStyle>
          <a:p>
            <a:pPr lvl="0"/>
            <a:endParaRPr lang="en-US"/>
          </a:p>
        </p:txBody>
      </p:sp>
      <p:sp>
        <p:nvSpPr>
          <p:cNvPr id="4" name="Text Placeholder 3"/>
          <p:cNvSpPr txBox="1">
            <a:spLocks noGrp="1"/>
          </p:cNvSpPr>
          <p:nvPr>
            <p:ph type="body" idx="2"/>
          </p:nvPr>
        </p:nvSpPr>
        <p:spPr>
          <a:xfrm>
            <a:off x="1792800" y="4025581"/>
            <a:ext cx="5486400" cy="603787"/>
          </a:xfrm>
        </p:spPr>
        <p:txBody>
          <a:bodyPr/>
          <a:lstStyle>
            <a:lvl1pPr marL="0" indent="0">
              <a:buNone/>
              <a:defRPr sz="1100"/>
            </a:lvl1pPr>
          </a:lstStyle>
          <a:p>
            <a:pPr lvl="0"/>
            <a:r>
              <a:rPr lang="en-US"/>
              <a:t>Click to edit Master text styles</a:t>
            </a:r>
          </a:p>
        </p:txBody>
      </p:sp>
    </p:spTree>
    <p:extLst>
      <p:ext uri="{BB962C8B-B14F-4D97-AF65-F5344CB8AC3E}">
        <p14:creationId xmlns:p14="http://schemas.microsoft.com/office/powerpoint/2010/main" val="2699400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003366"/>
        </a:solidFill>
        <a:effectLst/>
      </p:bgPr>
    </p:bg>
    <p:spTree>
      <p:nvGrpSpPr>
        <p:cNvPr id="1" name=""/>
        <p:cNvGrpSpPr/>
        <p:nvPr/>
      </p:nvGrpSpPr>
      <p:grpSpPr>
        <a:xfrm>
          <a:off x="0" y="0"/>
          <a:ext cx="0" cy="0"/>
          <a:chOff x="0" y="0"/>
          <a:chExt cx="0" cy="0"/>
        </a:xfrm>
      </p:grpSpPr>
      <p:sp>
        <p:nvSpPr>
          <p:cNvPr id="2" name="Title Placeholder 1"/>
          <p:cNvSpPr txBox="1">
            <a:spLocks noGrp="1"/>
          </p:cNvSpPr>
          <p:nvPr>
            <p:ph type="title"/>
          </p:nvPr>
        </p:nvSpPr>
        <p:spPr>
          <a:xfrm>
            <a:off x="672038" y="192033"/>
            <a:ext cx="7808491" cy="858996"/>
          </a:xfrm>
          <a:prstGeom prst="rect">
            <a:avLst/>
          </a:prstGeom>
          <a:noFill/>
          <a:ln>
            <a:noFill/>
          </a:ln>
        </p:spPr>
        <p:txBody>
          <a:bodyPr vert="horz" wrap="square" lIns="0" tIns="0" rIns="0" bIns="0" anchor="ctr" anchorCtr="0" compatLnSpc="1">
            <a:noAutofit/>
          </a:bodyPr>
          <a:lstStyle/>
          <a:p>
            <a:pPr lvl="0"/>
            <a:endParaRPr lang="en-US"/>
          </a:p>
        </p:txBody>
      </p:sp>
      <p:sp>
        <p:nvSpPr>
          <p:cNvPr id="3" name="Text Placeholder 2"/>
          <p:cNvSpPr txBox="1">
            <a:spLocks noGrp="1"/>
          </p:cNvSpPr>
          <p:nvPr>
            <p:ph type="body" idx="1"/>
          </p:nvPr>
        </p:nvSpPr>
        <p:spPr>
          <a:xfrm>
            <a:off x="672038" y="1335654"/>
            <a:ext cx="7957721" cy="3359341"/>
          </a:xfrm>
          <a:prstGeom prst="rect">
            <a:avLst/>
          </a:prstGeom>
          <a:noFill/>
          <a:ln>
            <a:noFill/>
          </a:ln>
        </p:spPr>
        <p:txBody>
          <a:bodyPr vert="horz" wrap="square" lIns="0" tIns="0" rIns="0" bIns="0" anchor="t" anchorCtr="0" compatLnSpc="1">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3"/>
          <p:cNvSpPr/>
          <p:nvPr/>
        </p:nvSpPr>
        <p:spPr>
          <a:xfrm>
            <a:off x="657673" y="4815010"/>
            <a:ext cx="8486089"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
        <p:nvSpPr>
          <p:cNvPr id="5" name="Rectangle 4"/>
          <p:cNvSpPr/>
          <p:nvPr/>
        </p:nvSpPr>
        <p:spPr>
          <a:xfrm>
            <a:off x="1803215" y="4959522"/>
            <a:ext cx="7340547" cy="65891"/>
          </a:xfrm>
          <a:prstGeom prst="rect">
            <a:avLst/>
          </a:prstGeom>
          <a:solidFill>
            <a:srgbClr val="FF9966"/>
          </a:solidFill>
          <a:ln>
            <a:noFill/>
            <a:prstDash val="solid"/>
          </a:ln>
        </p:spPr>
        <p:txBody>
          <a:bodyPr vert="horz" wrap="none" lIns="72886" tIns="36447" rIns="72886" bIns="36447" anchor="ctr" anchorCtr="1" compatLnSpc="0">
            <a:noAutofit/>
          </a:bodyPr>
          <a:lstStyle/>
          <a:p>
            <a:pPr marL="0" marR="0" lvl="0" indent="0" algn="l" defTabSz="740572"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US" sz="1500" b="0" i="0" u="none" strike="noStrike" kern="1200" cap="none" spc="0" baseline="0">
              <a:solidFill>
                <a:srgbClr val="000000"/>
              </a:solidFill>
              <a:uFillTx/>
              <a:latin typeface="Arial" pitchFamily="18"/>
              <a:ea typeface="Microsoft YaHei" pitchFamily="2"/>
              <a:cs typeface="Mangal" pitchFamily="2"/>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p:titleStyle>
    <p:bodyStyle>
      <a:lvl1pPr marL="431999" marR="0" lvl="0" indent="-323999" algn="l" defTabSz="914400" rtl="0" fontAlgn="auto" hangingPunct="0">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1pPr>
      <a:lvl2pPr marL="863998" marR="0" lvl="1" indent="-287999" algn="l" defTabSz="914400" rtl="0" fontAlgn="auto" hangingPunct="1">
        <a:lnSpc>
          <a:spcPct val="100000"/>
        </a:lnSpc>
        <a:spcBef>
          <a:spcPts val="0"/>
        </a:spcBef>
        <a:spcAft>
          <a:spcPts val="0"/>
        </a:spcAft>
        <a:buClr>
          <a:srgbClr val="E6E6E6"/>
        </a:buClr>
        <a:buSzPct val="75000"/>
        <a:buFont typeface="StarSymbol"/>
        <a:buChar char="–"/>
        <a:tabLst/>
        <a:defRPr lang="en-US" sz="2800" b="0" i="0" u="none" strike="noStrike" kern="0" cap="none" spc="0" baseline="0">
          <a:solidFill>
            <a:srgbClr val="E6E6E6"/>
          </a:solidFill>
          <a:uFillTx/>
          <a:latin typeface="Thorndale" pitchFamily="18"/>
          <a:ea typeface="Arial Unicode MS" pitchFamily="2"/>
          <a:cs typeface="Tahoma" pitchFamily="2"/>
        </a:defRPr>
      </a:lvl2pPr>
      <a:lvl3pPr marL="1295997" marR="0" lvl="2" indent="-215999" algn="l" defTabSz="914400" rtl="0" fontAlgn="auto" hangingPunct="1">
        <a:lnSpc>
          <a:spcPct val="100000"/>
        </a:lnSpc>
        <a:spcBef>
          <a:spcPts val="0"/>
        </a:spcBef>
        <a:spcAft>
          <a:spcPts val="0"/>
        </a:spcAft>
        <a:buClr>
          <a:srgbClr val="E6E6E6"/>
        </a:buClr>
        <a:buSzPct val="45000"/>
        <a:buFont typeface="StarSymbol"/>
        <a:buChar char="●"/>
        <a:tabLst/>
        <a:defRPr lang="en-US" sz="2400" b="0" i="0" u="none" strike="noStrike" kern="0" cap="none" spc="0" baseline="0">
          <a:solidFill>
            <a:srgbClr val="E6E6E6"/>
          </a:solidFill>
          <a:uFillTx/>
          <a:latin typeface="Thorndale" pitchFamily="18"/>
          <a:ea typeface="Arial Unicode MS" pitchFamily="2"/>
          <a:cs typeface="Tahoma" pitchFamily="2"/>
        </a:defRPr>
      </a:lvl3pPr>
      <a:lvl4pPr marL="1727996" marR="0" lvl="3" indent="-215999" algn="l" defTabSz="914400" rtl="0" fontAlgn="auto" hangingPunct="1">
        <a:lnSpc>
          <a:spcPct val="100000"/>
        </a:lnSpc>
        <a:spcBef>
          <a:spcPts val="0"/>
        </a:spcBef>
        <a:spcAft>
          <a:spcPts val="0"/>
        </a:spcAft>
        <a:buClr>
          <a:srgbClr val="E6E6E6"/>
        </a:buClr>
        <a:buSzPct val="7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4pPr>
      <a:lvl5pPr marL="2159995" marR="0" lvl="4" indent="-215999" algn="l" defTabSz="914400" rtl="0" fontAlgn="auto" hangingPunct="1">
        <a:lnSpc>
          <a:spcPct val="100000"/>
        </a:lnSpc>
        <a:spcBef>
          <a:spcPts val="0"/>
        </a:spcBef>
        <a:spcAft>
          <a:spcPts val="0"/>
        </a:spcAft>
        <a:buClr>
          <a:srgbClr val="E6E6E6"/>
        </a:buClr>
        <a:buSzPct val="45000"/>
        <a:buFont typeface="StarSymbol"/>
        <a:buChar char="●"/>
        <a:tabLst/>
        <a:defRPr lang="en-US" sz="2000" b="0" i="0" u="none" strike="noStrike" kern="0" cap="none" spc="0" baseline="0">
          <a:solidFill>
            <a:srgbClr val="E6E6E6"/>
          </a:solidFill>
          <a:uFillTx/>
          <a:latin typeface="Thorndale" pitchFamily="18"/>
          <a:ea typeface="Arial Unicode MS" pitchFamily="2"/>
          <a:cs typeface="Tahoma" pitchFamily="2"/>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4" Type="http://schemas.openxmlformats.org/officeDocument/2006/relationships/image" Target="../media/image8.png"/></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129BA1-3A5E-4F2B-A028-7D8D86B17C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910"/>
            <a:ext cx="9144000" cy="5163410"/>
          </a:xfrm>
          <a:prstGeom prst="rect">
            <a:avLst/>
          </a:prstGeom>
        </p:spPr>
      </p:pic>
      <p:sp>
        <p:nvSpPr>
          <p:cNvPr id="8" name="TextBox 7">
            <a:extLst>
              <a:ext uri="{FF2B5EF4-FFF2-40B4-BE49-F238E27FC236}">
                <a16:creationId xmlns:a16="http://schemas.microsoft.com/office/drawing/2014/main" id="{BFB8CAB5-AECE-4C06-BDDA-96865C739B4B}"/>
              </a:ext>
            </a:extLst>
          </p:cNvPr>
          <p:cNvSpPr txBox="1"/>
          <p:nvPr/>
        </p:nvSpPr>
        <p:spPr>
          <a:xfrm>
            <a:off x="1841446" y="3206594"/>
            <a:ext cx="62991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XV 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2EB64CE5-6068-419B-9937-360C7F7434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997" y="204372"/>
            <a:ext cx="1105509" cy="1105509"/>
          </a:xfrm>
          <a:prstGeom prst="rect">
            <a:avLst/>
          </a:prstGeom>
        </p:spPr>
      </p:pic>
    </p:spTree>
    <p:extLst>
      <p:ext uri="{BB962C8B-B14F-4D97-AF65-F5344CB8AC3E}">
        <p14:creationId xmlns:p14="http://schemas.microsoft.com/office/powerpoint/2010/main" val="27386624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ED1D2B8-41DE-4597-A977-6FAD641A8BC5}"/>
              </a:ext>
            </a:extLst>
          </p:cNvPr>
          <p:cNvSpPr/>
          <p:nvPr/>
        </p:nvSpPr>
        <p:spPr>
          <a:xfrm>
            <a:off x="2438400" y="2114550"/>
            <a:ext cx="6248400" cy="707886"/>
          </a:xfrm>
          <a:prstGeom prst="rect">
            <a:avLst/>
          </a:prstGeom>
        </p:spPr>
        <p:txBody>
          <a:bodyPr wrap="square">
            <a:spAutoFit/>
          </a:bodyPr>
          <a:lstStyle/>
          <a:p>
            <a:pPr algn="ctr">
              <a:defRPr/>
            </a:pPr>
            <a:r>
              <a:rPr lang="en-US" sz="4000" b="1" dirty="0">
                <a:solidFill>
                  <a:srgbClr val="FFFF00"/>
                </a:solidFill>
                <a:latin typeface="Arial" panose="020B0604020202020204" pitchFamily="34" charset="0"/>
                <a:cs typeface="Arial" panose="020B0604020202020204" pitchFamily="34" charset="0"/>
              </a:rPr>
              <a:t>LỜI NGUYỆN TÍN HỮU</a:t>
            </a:r>
          </a:p>
        </p:txBody>
      </p:sp>
      <p:pic>
        <p:nvPicPr>
          <p:cNvPr id="3" name="Picture 2">
            <a:extLst>
              <a:ext uri="{FF2B5EF4-FFF2-40B4-BE49-F238E27FC236}">
                <a16:creationId xmlns:a16="http://schemas.microsoft.com/office/drawing/2014/main" id="{FFCA340E-9EEB-471A-9B11-1E3886AEF03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4399" y="209550"/>
            <a:ext cx="2022605" cy="3486150"/>
          </a:xfrm>
          <a:prstGeom prst="rect">
            <a:avLst/>
          </a:prstGeom>
        </p:spPr>
      </p:pic>
      <p:pic>
        <p:nvPicPr>
          <p:cNvPr id="5" name="Picture 4">
            <a:extLst>
              <a:ext uri="{FF2B5EF4-FFF2-40B4-BE49-F238E27FC236}">
                <a16:creationId xmlns:a16="http://schemas.microsoft.com/office/drawing/2014/main" id="{7A81A6EB-F194-40CB-8DCD-C51936976EE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0" y="1878596"/>
            <a:ext cx="1828799" cy="3264903"/>
          </a:xfrm>
          <a:prstGeom prst="rect">
            <a:avLst/>
          </a:prstGeom>
        </p:spPr>
      </p:pic>
      <p:pic>
        <p:nvPicPr>
          <p:cNvPr id="6" name="Picture 5">
            <a:extLst>
              <a:ext uri="{FF2B5EF4-FFF2-40B4-BE49-F238E27FC236}">
                <a16:creationId xmlns:a16="http://schemas.microsoft.com/office/drawing/2014/main" id="{DD56B83D-A68C-4D8F-8389-803FA7056D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143000" y="3774757"/>
            <a:ext cx="2743200" cy="1313307"/>
          </a:xfrm>
          <a:prstGeom prst="rect">
            <a:avLst/>
          </a:prstGeom>
        </p:spPr>
      </p:pic>
    </p:spTree>
    <p:extLst>
      <p:ext uri="{BB962C8B-B14F-4D97-AF65-F5344CB8AC3E}">
        <p14:creationId xmlns:p14="http://schemas.microsoft.com/office/powerpoint/2010/main" val="21079856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8611C6C-E32C-4BEE-8FCE-91F48C1049FE}"/>
              </a:ext>
            </a:extLst>
          </p:cNvPr>
          <p:cNvSpPr txBox="1"/>
          <p:nvPr/>
        </p:nvSpPr>
        <p:spPr>
          <a:xfrm>
            <a:off x="3512956" y="2063918"/>
            <a:ext cx="5299272" cy="1015663"/>
          </a:xfrm>
          <a:prstGeom prst="rect">
            <a:avLst/>
          </a:prstGeom>
          <a:noFill/>
        </p:spPr>
        <p:txBody>
          <a:bodyPr wrap="square" rtlCol="0">
            <a:spAutoFit/>
          </a:bodyPr>
          <a:lstStyle/>
          <a:p>
            <a:pPr algn="ctr"/>
            <a:r>
              <a:rPr lang="en-US" sz="6000" b="1" dirty="0">
                <a:solidFill>
                  <a:srgbClr val="FFFF00"/>
                </a:solidFill>
                <a:latin typeface="Arial" panose="020B0604020202020204" pitchFamily="34" charset="0"/>
                <a:cs typeface="Arial" panose="020B0604020202020204" pitchFamily="34" charset="0"/>
              </a:rPr>
              <a:t>DÂNG LỄ</a:t>
            </a:r>
          </a:p>
        </p:txBody>
      </p:sp>
      <p:pic>
        <p:nvPicPr>
          <p:cNvPr id="5" name="Picture 4">
            <a:extLst>
              <a:ext uri="{FF2B5EF4-FFF2-40B4-BE49-F238E27FC236}">
                <a16:creationId xmlns:a16="http://schemas.microsoft.com/office/drawing/2014/main" id="{7EBE78D3-65CE-46F9-A1D9-2C45C098FC0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703" y="1186305"/>
            <a:ext cx="3563910" cy="3563910"/>
          </a:xfrm>
          <a:prstGeom prst="rect">
            <a:avLst/>
          </a:prstGeom>
        </p:spPr>
      </p:pic>
    </p:spTree>
    <p:extLst>
      <p:ext uri="{BB962C8B-B14F-4D97-AF65-F5344CB8AC3E}">
        <p14:creationId xmlns:p14="http://schemas.microsoft.com/office/powerpoint/2010/main" val="37442842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EE23BA6D-69E3-42D6-86FD-7E5208EF7B54}"/>
              </a:ext>
            </a:extLst>
          </p:cNvPr>
          <p:cNvSpPr txBox="1"/>
          <p:nvPr/>
        </p:nvSpPr>
        <p:spPr>
          <a:xfrm>
            <a:off x="2514599" y="306655"/>
            <a:ext cx="4114800" cy="769441"/>
          </a:xfrm>
          <a:prstGeom prst="rect">
            <a:avLst/>
          </a:prstGeom>
          <a:noFill/>
        </p:spPr>
        <p:txBody>
          <a:bodyPr wrap="square" rtlCol="0">
            <a:spAutoFit/>
          </a:bodyPr>
          <a:lstStyle/>
          <a:p>
            <a:pPr algn="ctr"/>
            <a:r>
              <a:rPr lang="en-US" sz="4400" b="1" dirty="0">
                <a:solidFill>
                  <a:srgbClr val="FFFF00"/>
                </a:solidFill>
                <a:effectLst/>
                <a:latin typeface="Arial" panose="020B0604020202020204" pitchFamily="34" charset="0"/>
                <a:cs typeface="Arial" panose="020B0604020202020204" pitchFamily="34" charset="0"/>
              </a:rPr>
              <a:t>CA HIỆP LỄ</a:t>
            </a:r>
            <a:endParaRPr lang="en-US" sz="4400" dirty="0"/>
          </a:p>
        </p:txBody>
      </p:sp>
      <p:sp>
        <p:nvSpPr>
          <p:cNvPr id="4" name="TextBox 3">
            <a:extLst>
              <a:ext uri="{FF2B5EF4-FFF2-40B4-BE49-F238E27FC236}">
                <a16:creationId xmlns:a16="http://schemas.microsoft.com/office/drawing/2014/main" id="{32B606FA-EB6E-4C18-88E0-2959E4C9D701}"/>
              </a:ext>
            </a:extLst>
          </p:cNvPr>
          <p:cNvSpPr txBox="1"/>
          <p:nvPr/>
        </p:nvSpPr>
        <p:spPr>
          <a:xfrm>
            <a:off x="505750" y="866527"/>
            <a:ext cx="8261969" cy="3970318"/>
          </a:xfrm>
          <a:prstGeom prst="rect">
            <a:avLst/>
          </a:prstGeom>
          <a:noFill/>
        </p:spPr>
        <p:txBody>
          <a:bodyPr wrap="square">
            <a:spAutoFit/>
          </a:bodyPr>
          <a:lstStyle/>
          <a:p>
            <a:pPr algn="just"/>
            <a:r>
              <a:rPr lang="vi-VN" sz="3600" b="1" i="0" dirty="0">
                <a:solidFill>
                  <a:schemeClr val="bg1"/>
                </a:solidFill>
                <a:effectLst/>
                <a:latin typeface="Arial" panose="020B0604020202020204" pitchFamily="34" charset="0"/>
              </a:rPr>
              <a:t>Đến như chim sẻ còn kiếm được nhà, và chim nhạn tìm ra tổ ấm, để làm nơi ấp ủ con mình, cạnh bàn thờ Chúa, ôi Chúa thiên binh. Ôi đại vương và Thiên Chúa tôi. Phúc cho những ai trú ngụ nơi nhà Chúa, họ sẽ ca tụng Chúa tới muôn đời.</a:t>
            </a:r>
            <a:endParaRPr lang="en-US" sz="3600" b="1"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214290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129BA1-3A5E-4F2B-A028-7D8D86B17C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19910"/>
            <a:ext cx="9144000" cy="5163410"/>
          </a:xfrm>
          <a:prstGeom prst="rect">
            <a:avLst/>
          </a:prstGeom>
        </p:spPr>
      </p:pic>
      <p:sp>
        <p:nvSpPr>
          <p:cNvPr id="8" name="TextBox 7">
            <a:extLst>
              <a:ext uri="{FF2B5EF4-FFF2-40B4-BE49-F238E27FC236}">
                <a16:creationId xmlns:a16="http://schemas.microsoft.com/office/drawing/2014/main" id="{BFB8CAB5-AECE-4C06-BDDA-96865C739B4B}"/>
              </a:ext>
            </a:extLst>
          </p:cNvPr>
          <p:cNvSpPr txBox="1"/>
          <p:nvPr/>
        </p:nvSpPr>
        <p:spPr>
          <a:xfrm>
            <a:off x="1841446" y="3206594"/>
            <a:ext cx="6299141" cy="523220"/>
          </a:xfrm>
          <a:prstGeom prst="rect">
            <a:avLst/>
          </a:prstGeom>
          <a:noFill/>
        </p:spPr>
        <p:txBody>
          <a:bodyPr wrap="square">
            <a:spAutoFit/>
          </a:bodyPr>
          <a:lstStyle/>
          <a:p>
            <a:r>
              <a:rPr lang="en-US" sz="2800" b="1" i="0" dirty="0">
                <a:solidFill>
                  <a:srgbClr val="FFFF00"/>
                </a:solidFill>
                <a:effectLst/>
                <a:latin typeface="Arial" panose="020B0604020202020204" pitchFamily="34" charset="0"/>
              </a:rPr>
              <a:t>CHÚA NHẬT XV THƯỜNG NIÊN A</a:t>
            </a:r>
            <a:endParaRPr lang="en-US" sz="2800" b="1" dirty="0">
              <a:solidFill>
                <a:srgbClr val="FFFF00"/>
              </a:solidFill>
            </a:endParaRPr>
          </a:p>
        </p:txBody>
      </p:sp>
      <p:pic>
        <p:nvPicPr>
          <p:cNvPr id="9" name="Picture 8">
            <a:extLst>
              <a:ext uri="{FF2B5EF4-FFF2-40B4-BE49-F238E27FC236}">
                <a16:creationId xmlns:a16="http://schemas.microsoft.com/office/drawing/2014/main" id="{2EB64CE5-6068-419B-9937-360C7F7434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997" y="204372"/>
            <a:ext cx="1105509" cy="1105509"/>
          </a:xfrm>
          <a:prstGeom prst="rect">
            <a:avLst/>
          </a:prstGeom>
        </p:spPr>
      </p:pic>
    </p:spTree>
    <p:extLst>
      <p:ext uri="{BB962C8B-B14F-4D97-AF65-F5344CB8AC3E}">
        <p14:creationId xmlns:p14="http://schemas.microsoft.com/office/powerpoint/2010/main" val="17176976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2">
    <p:spTree>
      <p:nvGrpSpPr>
        <p:cNvPr id="1" name=""/>
        <p:cNvGrpSpPr/>
        <p:nvPr/>
      </p:nvGrpSpPr>
      <p:grpSpPr>
        <a:xfrm>
          <a:off x="0" y="0"/>
          <a:ext cx="0" cy="0"/>
          <a:chOff x="0" y="0"/>
          <a:chExt cx="0" cy="0"/>
        </a:xfrm>
      </p:grpSpPr>
      <p:sp>
        <p:nvSpPr>
          <p:cNvPr id="4" name="Rectangle 4"/>
          <p:cNvSpPr/>
          <p:nvPr/>
        </p:nvSpPr>
        <p:spPr>
          <a:xfrm>
            <a:off x="259280" y="571498"/>
            <a:ext cx="8625439" cy="3477875"/>
          </a:xfrm>
          <a:prstGeom prst="rect">
            <a:avLst/>
          </a:prstGeom>
          <a:noFill/>
          <a:ln>
            <a:noFill/>
            <a:prstDash val="solid"/>
          </a:ln>
        </p:spPr>
        <p:txBody>
          <a:bodyPr vert="horz" wrap="square" lIns="91440" tIns="45720" rIns="91440" bIns="45720" anchor="t" anchorCtr="0" compatLnSpc="1">
            <a:spAutoFit/>
          </a:bodyPr>
          <a:lstStyle/>
          <a:p>
            <a:pPr algn="just"/>
            <a:r>
              <a:rPr lang="en-US" sz="40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rPr>
              <a:t> </a:t>
            </a:r>
            <a:r>
              <a:rPr lang="vi-VN" sz="4400" b="1" i="0" dirty="0">
                <a:solidFill>
                  <a:schemeClr val="bg1"/>
                </a:solidFill>
                <a:effectLst/>
                <a:latin typeface="Arial" panose="020B0604020202020204" pitchFamily="34" charset="0"/>
              </a:rPr>
              <a:t>Phần tôi, nhờ công chính, tôi sẽ được nhìn thấy thánh nhan Chúa, tôi sẽ được no thoả khi Chúa tỏ bầy sự vinh quang của Chúa</a:t>
            </a:r>
            <a:endParaRPr lang="en-US" sz="4400" b="1" i="0" u="none" strike="noStrike" kern="1200" cap="none" spc="0" baseline="0" dirty="0">
              <a:solidFill>
                <a:schemeClr val="bg1"/>
              </a:solidFill>
              <a:uFillTx/>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BDA7B9AF-A5E5-4DE2-917C-5A3A29380515}"/>
              </a:ext>
            </a:extLst>
          </p:cNvPr>
          <p:cNvSpPr txBox="1"/>
          <p:nvPr/>
        </p:nvSpPr>
        <p:spPr>
          <a:xfrm>
            <a:off x="2667000" y="0"/>
            <a:ext cx="43434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Nhập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dirty="0"/>
          </a:p>
        </p:txBody>
      </p:sp>
    </p:spTree>
  </p:cSld>
  <p:clrMapOvr>
    <a:masterClrMapping/>
  </p:clrMapOvr>
  <p:transition spd="med">
    <p:pull/>
  </p:transition>
</p:sld>
</file>

<file path=ppt/slides/slide3.xml><?xml version="1.0" encoding="utf-8"?>
<p:sld xmlns:a="http://schemas.openxmlformats.org/drawingml/2006/main" xmlns:r="http://schemas.openxmlformats.org/officeDocument/2006/relationships" xmlns:p="http://schemas.openxmlformats.org/presentationml/2006/main">
  <p:cSld name="Slide3">
    <p:spTree>
      <p:nvGrpSpPr>
        <p:cNvPr id="1" name=""/>
        <p:cNvGrpSpPr/>
        <p:nvPr/>
      </p:nvGrpSpPr>
      <p:grpSpPr>
        <a:xfrm>
          <a:off x="0" y="0"/>
          <a:ext cx="0" cy="0"/>
          <a:chOff x="0" y="0"/>
          <a:chExt cx="0" cy="0"/>
        </a:xfrm>
      </p:grpSpPr>
      <p:sp>
        <p:nvSpPr>
          <p:cNvPr id="2" name="Rectangle 3"/>
          <p:cNvSpPr/>
          <p:nvPr/>
        </p:nvSpPr>
        <p:spPr>
          <a:xfrm>
            <a:off x="72828" y="770751"/>
            <a:ext cx="8998344" cy="769441"/>
          </a:xfrm>
          <a:prstGeom prst="rect">
            <a:avLst/>
          </a:prstGeom>
          <a:noFill/>
          <a:ln>
            <a:noFill/>
            <a:prstDash val="solid"/>
          </a:ln>
        </p:spPr>
        <p:txBody>
          <a:bodyPr vert="horz" wrap="square" lIns="91440" tIns="45720" rIns="91440" bIns="45720" anchor="t" anchorCtr="0" compatLnSpc="1">
            <a:spAutoFit/>
          </a:bodyPr>
          <a:lstStyle/>
          <a:p>
            <a:pPr marL="0" marR="0" lvl="0" indent="0" algn="l"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Chúng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làm</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cho</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đất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phì</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nhiêu</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Calibri"/>
            </a:endParaRPr>
          </a:p>
        </p:txBody>
      </p:sp>
      <p:sp>
        <p:nvSpPr>
          <p:cNvPr id="3" name="TextBox 2">
            <a:extLst>
              <a:ext uri="{FF2B5EF4-FFF2-40B4-BE49-F238E27FC236}">
                <a16:creationId xmlns:a16="http://schemas.microsoft.com/office/drawing/2014/main" id="{BA8C877E-1F27-4C65-8D10-EF8FA5CC291D}"/>
              </a:ext>
            </a:extLst>
          </p:cNvPr>
          <p:cNvSpPr txBox="1"/>
          <p:nvPr/>
        </p:nvSpPr>
        <p:spPr>
          <a:xfrm>
            <a:off x="0" y="151878"/>
            <a:ext cx="90711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1: </a:t>
            </a:r>
            <a:r>
              <a:rPr lang="en-US" sz="4000" b="0" i="0" dirty="0">
                <a:solidFill>
                  <a:srgbClr val="333333"/>
                </a:solidFill>
                <a:effectLst/>
                <a:latin typeface="Arial" panose="020B0604020202020204" pitchFamily="34" charset="0"/>
              </a:rPr>
              <a:t> </a:t>
            </a:r>
            <a:r>
              <a:rPr lang="en-US" sz="4000" b="0" i="0" dirty="0">
                <a:solidFill>
                  <a:schemeClr val="bg1"/>
                </a:solidFill>
                <a:effectLst/>
                <a:latin typeface="Roboto" panose="02000000000000000000" pitchFamily="2" charset="0"/>
              </a:rPr>
              <a:t> </a:t>
            </a:r>
            <a:r>
              <a:rPr lang="en-US" sz="4000" b="0" i="0" dirty="0">
                <a:solidFill>
                  <a:schemeClr val="bg1"/>
                </a:solidFill>
                <a:effectLst/>
                <a:latin typeface="Arial" panose="020B0604020202020204" pitchFamily="34" charset="0"/>
              </a:rPr>
              <a:t> Is 55, 10-11</a:t>
            </a:r>
            <a:endParaRPr lang="en-US" sz="4000" dirty="0">
              <a:solidFill>
                <a:schemeClr val="bg1"/>
              </a:solidFill>
            </a:endParaRPr>
          </a:p>
        </p:txBody>
      </p:sp>
      <p:sp>
        <p:nvSpPr>
          <p:cNvPr id="5" name="TextBox 4">
            <a:extLst>
              <a:ext uri="{FF2B5EF4-FFF2-40B4-BE49-F238E27FC236}">
                <a16:creationId xmlns:a16="http://schemas.microsoft.com/office/drawing/2014/main" id="{A9DD3A0B-07D5-4E35-A977-30E947C9B260}"/>
              </a:ext>
            </a:extLst>
          </p:cNvPr>
          <p:cNvSpPr txBox="1"/>
          <p:nvPr/>
        </p:nvSpPr>
        <p:spPr>
          <a:xfrm>
            <a:off x="250853" y="1423468"/>
            <a:ext cx="8270060" cy="707886"/>
          </a:xfrm>
          <a:prstGeom prst="rect">
            <a:avLst/>
          </a:prstGeom>
          <a:noFill/>
        </p:spPr>
        <p:txBody>
          <a:bodyPr wrap="square">
            <a:spAutoFit/>
          </a:bodyPr>
          <a:lstStyle/>
          <a:p>
            <a:r>
              <a:rPr lang="en-US" sz="4000" b="0" i="0" dirty="0" err="1">
                <a:solidFill>
                  <a:schemeClr val="bg1"/>
                </a:solidFill>
                <a:effectLst/>
                <a:latin typeface="Arial" panose="020B0604020202020204" pitchFamily="34" charset="0"/>
              </a:rPr>
              <a:t>Trích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sách</a:t>
            </a:r>
            <a:r>
              <a:rPr lang="en-US" sz="4000" b="0" i="0" dirty="0">
                <a:solidFill>
                  <a:schemeClr val="bg1"/>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Isaia</a:t>
            </a:r>
            <a:endParaRPr lang="en-US" sz="4000" dirty="0">
              <a:solidFill>
                <a:schemeClr val="bg1"/>
              </a:solidFill>
            </a:endParaRPr>
          </a:p>
        </p:txBody>
      </p:sp>
      <p:pic>
        <p:nvPicPr>
          <p:cNvPr id="6" name="Picture 5">
            <a:extLst>
              <a:ext uri="{FF2B5EF4-FFF2-40B4-BE49-F238E27FC236}">
                <a16:creationId xmlns:a16="http://schemas.microsoft.com/office/drawing/2014/main" id="{4588591D-F391-4231-BA51-FAA3CD35F6A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735029" y="2459979"/>
            <a:ext cx="5336143" cy="2877731"/>
          </a:xfrm>
          <a:prstGeom prst="rect">
            <a:avLst/>
          </a:prstGeom>
        </p:spPr>
      </p:pic>
    </p:spTree>
  </p:cSld>
  <p:clrMapOvr>
    <a:masterClrMapping/>
  </p:clrMapOvr>
  <p:transition spd="med">
    <p:pull dir="r"/>
  </p:transition>
</p:sld>
</file>

<file path=ppt/slides/slide4.xml><?xml version="1.0" encoding="utf-8"?>
<p:sld xmlns:a="http://schemas.openxmlformats.org/drawingml/2006/main" xmlns:r="http://schemas.openxmlformats.org/officeDocument/2006/relationships" xmlns:p="http://schemas.openxmlformats.org/presentationml/2006/main">
  <p:cSld name="Slide5">
    <p:spTree>
      <p:nvGrpSpPr>
        <p:cNvPr id="1" name=""/>
        <p:cNvGrpSpPr/>
        <p:nvPr/>
      </p:nvGrpSpPr>
      <p:grpSpPr>
        <a:xfrm>
          <a:off x="0" y="0"/>
          <a:ext cx="0" cy="0"/>
          <a:chOff x="0" y="0"/>
          <a:chExt cx="0" cy="0"/>
        </a:xfrm>
      </p:grpSpPr>
      <p:sp>
        <p:nvSpPr>
          <p:cNvPr id="3" name="Rectangle 3"/>
          <p:cNvSpPr/>
          <p:nvPr/>
        </p:nvSpPr>
        <p:spPr>
          <a:xfrm>
            <a:off x="612707" y="1715547"/>
            <a:ext cx="8063344" cy="1446550"/>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4400" b="1" i="0" dirty="0" err="1">
                <a:solidFill>
                  <a:schemeClr val="bg1"/>
                </a:solidFill>
                <a:effectLst/>
                <a:latin typeface="Arial" panose="020B0604020202020204" pitchFamily="34" charset="0"/>
              </a:rPr>
              <a:t>Ðáp</a:t>
            </a:r>
            <a:r>
              <a:rPr lang="en-US" sz="4400" b="1" i="0" dirty="0">
                <a:solidFill>
                  <a:schemeClr val="bg1"/>
                </a:solidFill>
                <a:effectLst/>
                <a:latin typeface="Arial" panose="020B0604020202020204" pitchFamily="34" charset="0"/>
              </a:rPr>
              <a:t>: </a:t>
            </a:r>
            <a:r>
              <a:rPr lang="vi-VN" sz="4400" b="1" i="0" dirty="0">
                <a:solidFill>
                  <a:schemeClr val="bg1"/>
                </a:solidFill>
                <a:effectLst/>
                <a:latin typeface="Arial" panose="020B0604020202020204" pitchFamily="34" charset="0"/>
              </a:rPr>
              <a:t>Hạt giống rơi vào đất tốt, và sinh hoa kết quả </a:t>
            </a:r>
            <a:endParaRPr lang="en-US" sz="4400" b="1" i="0" u="none" strike="noStrike" kern="1200" cap="none" spc="0" baseline="0" dirty="0">
              <a:ln w="12700">
                <a:solidFill>
                  <a:schemeClr val="accent4">
                    <a:lumMod val="50000"/>
                  </a:schemeClr>
                </a:solidFill>
              </a:ln>
              <a:solidFill>
                <a:schemeClr val="bg1"/>
              </a:solidFill>
              <a:uFillTx/>
              <a:latin typeface="Arial" panose="020B0604020202020204" pitchFamily="34" charset="0"/>
              <a:cs typeface="Arial" panose="020B0604020202020204" pitchFamily="34" charset="0"/>
            </a:endParaRPr>
          </a:p>
        </p:txBody>
      </p:sp>
      <p:sp>
        <p:nvSpPr>
          <p:cNvPr id="4" name="TextBox 4"/>
          <p:cNvSpPr txBox="1"/>
          <p:nvPr/>
        </p:nvSpPr>
        <p:spPr>
          <a:xfrm>
            <a:off x="2643994" y="145883"/>
            <a:ext cx="4248476" cy="923333"/>
          </a:xfrm>
          <a:prstGeom prst="rect">
            <a:avLst/>
          </a:prstGeom>
          <a:noFill/>
          <a:ln>
            <a:noFill/>
          </a:ln>
        </p:spPr>
        <p:txBody>
          <a:bodyPr vert="horz" wrap="square" lIns="91440" tIns="45720" rIns="91440" bIns="45720" anchor="t" anchorCtr="1" compatLnSpc="1">
            <a:spAutoFit/>
          </a:bodyPr>
          <a:lstStyle/>
          <a:p>
            <a:pPr marL="0" marR="0" lvl="0" indent="0" algn="ctr" defTabSz="740572" rtl="0" fontAlgn="auto" hangingPunct="1">
              <a:lnSpc>
                <a:spcPct val="100000"/>
              </a:lnSpc>
              <a:spcBef>
                <a:spcPts val="0"/>
              </a:spcBef>
              <a:spcAft>
                <a:spcPts val="0"/>
              </a:spcAft>
              <a:buNone/>
              <a:tabLst/>
              <a:defRPr sz="1800" b="0" i="0" u="none" strike="noStrike" kern="0" cap="none" spc="0" baseline="0">
                <a:solidFill>
                  <a:srgbClr val="000000"/>
                </a:solidFill>
                <a:uFillTx/>
              </a:defRPr>
            </a:pPr>
            <a:r>
              <a:rPr lang="en-US" sz="5400" b="1" i="0" u="none" strike="noStrike" kern="1200" cap="none" spc="0" baseline="0" dirty="0" err="1">
                <a:solidFill>
                  <a:srgbClr val="FFFF00"/>
                </a:solidFill>
                <a:uFillTx/>
                <a:latin typeface="Calibri"/>
              </a:rPr>
              <a:t>Đáp</a:t>
            </a:r>
            <a:r>
              <a:rPr lang="en-US" sz="5400" b="1" i="0" u="none" strike="noStrike" kern="1200" cap="none" spc="0" baseline="0" dirty="0">
                <a:solidFill>
                  <a:srgbClr val="FFFF00"/>
                </a:solidFill>
                <a:uFillTx/>
                <a:latin typeface="Calibri"/>
              </a:rPr>
              <a:t> Ca</a:t>
            </a:r>
          </a:p>
        </p:txBody>
      </p:sp>
      <p:sp>
        <p:nvSpPr>
          <p:cNvPr id="6" name="TextBox 5">
            <a:extLst>
              <a:ext uri="{FF2B5EF4-FFF2-40B4-BE49-F238E27FC236}">
                <a16:creationId xmlns:a16="http://schemas.microsoft.com/office/drawing/2014/main" id="{0C1872A9-38BF-4BF8-9466-072F5E08A766}"/>
              </a:ext>
            </a:extLst>
          </p:cNvPr>
          <p:cNvSpPr txBox="1"/>
          <p:nvPr/>
        </p:nvSpPr>
        <p:spPr>
          <a:xfrm>
            <a:off x="594300" y="980203"/>
            <a:ext cx="8347863" cy="646331"/>
          </a:xfrm>
          <a:prstGeom prst="rect">
            <a:avLst/>
          </a:prstGeom>
          <a:noFill/>
        </p:spPr>
        <p:txBody>
          <a:bodyPr wrap="square">
            <a:spAutoFit/>
          </a:bodyPr>
          <a:lstStyle/>
          <a:p>
            <a:pPr algn="ctr"/>
            <a:r>
              <a:rPr lang="en-US" sz="3600" b="0" i="0" dirty="0">
                <a:solidFill>
                  <a:schemeClr val="bg1"/>
                </a:solidFill>
                <a:effectLst/>
                <a:latin typeface="Arial" panose="020B0604020202020204" pitchFamily="34" charset="0"/>
              </a:rPr>
              <a:t>Tv 64, 10abcd. 10e-11. 12-13. 14</a:t>
            </a:r>
            <a:endParaRPr lang="en-US" sz="3600" dirty="0">
              <a:solidFill>
                <a:schemeClr val="bg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6">
    <p:spTree>
      <p:nvGrpSpPr>
        <p:cNvPr id="1" name=""/>
        <p:cNvGrpSpPr/>
        <p:nvPr/>
      </p:nvGrpSpPr>
      <p:grpSpPr>
        <a:xfrm>
          <a:off x="0" y="0"/>
          <a:ext cx="0" cy="0"/>
          <a:chOff x="0" y="0"/>
          <a:chExt cx="0" cy="0"/>
        </a:xfrm>
      </p:grpSpPr>
      <p:sp>
        <p:nvSpPr>
          <p:cNvPr id="2" name="Rectangle 2"/>
          <p:cNvSpPr/>
          <p:nvPr/>
        </p:nvSpPr>
        <p:spPr>
          <a:xfrm>
            <a:off x="242613" y="745659"/>
            <a:ext cx="8658774" cy="2123658"/>
          </a:xfrm>
          <a:prstGeom prst="rect">
            <a:avLst/>
          </a:prstGeom>
          <a:noFill/>
          <a:ln>
            <a:noFill/>
            <a:prstDash val="solid"/>
          </a:ln>
        </p:spPr>
        <p:txBody>
          <a:bodyPr vert="horz" wrap="square" lIns="91440" tIns="45720" rIns="91440" bIns="45720" anchor="t" anchorCtr="0" compatLnSpc="1">
            <a:spAutoFit/>
          </a:bodyPr>
          <a:lstStyle/>
          <a:p>
            <a:pPr marL="0" marR="0" lvl="0" indent="0" algn="just" defTabSz="740572" rtl="0" fontAlgn="auto" hangingPunct="0">
              <a:lnSpc>
                <a:spcPct val="100000"/>
              </a:lnSpc>
              <a:spcBef>
                <a:spcPts val="965"/>
              </a:spcBef>
              <a:spcAft>
                <a:spcPts val="805"/>
              </a:spcAft>
              <a:buNone/>
              <a:tabLst/>
              <a:defRPr sz="1800" b="0" i="0" u="none" strike="noStrike" kern="0" cap="none" spc="0" baseline="0">
                <a:solidFill>
                  <a:srgbClr val="000000"/>
                </a:solidFill>
                <a:uFillTx/>
              </a:defRPr>
            </a:pPr>
            <a:r>
              <a:rPr lang="en-US" sz="4400" b="1" i="1" dirty="0">
                <a:solidFill>
                  <a:schemeClr val="bg1"/>
                </a:solidFill>
                <a:effectLst/>
                <a:latin typeface="Arial" panose="020B0604020202020204" pitchFamily="34" charset="0"/>
              </a:rPr>
              <a:t>"</a:t>
            </a:r>
            <a:r>
              <a:rPr lang="en-US" sz="4400" b="1" i="1" dirty="0" err="1">
                <a:solidFill>
                  <a:schemeClr val="bg1"/>
                </a:solidFill>
                <a:effectLst/>
                <a:latin typeface="Arial" panose="020B0604020202020204" pitchFamily="34" charset="0"/>
              </a:rPr>
              <a:t>Các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tạo</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vật</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ngóng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trông</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sự</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mạc</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khải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của</a:t>
            </a:r>
            <a:r>
              <a:rPr lang="en-US" sz="4400" b="1" i="1" dirty="0">
                <a:solidFill>
                  <a:schemeClr val="bg1"/>
                </a:solidFill>
                <a:effectLst/>
                <a:latin typeface="Arial" panose="020B0604020202020204" pitchFamily="34" charset="0"/>
              </a:rPr>
              <a:t> con </a:t>
            </a:r>
            <a:r>
              <a:rPr lang="en-US" sz="4400" b="1" i="1" dirty="0" err="1">
                <a:solidFill>
                  <a:schemeClr val="bg1"/>
                </a:solidFill>
                <a:effectLst/>
                <a:latin typeface="Arial" panose="020B0604020202020204" pitchFamily="34" charset="0"/>
              </a:rPr>
              <a:t>cái</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Thiên</a:t>
            </a:r>
            <a:r>
              <a:rPr lang="en-US" sz="4400" b="1" i="1" dirty="0">
                <a:solidFill>
                  <a:schemeClr val="bg1"/>
                </a:solidFill>
                <a:effectLst/>
                <a:latin typeface="Arial" panose="020B0604020202020204" pitchFamily="34" charset="0"/>
              </a:rPr>
              <a:t> </a:t>
            </a:r>
            <a:r>
              <a:rPr lang="en-US" sz="4400" b="1" i="1" dirty="0" err="1">
                <a:solidFill>
                  <a:schemeClr val="bg1"/>
                </a:solidFill>
                <a:effectLst/>
                <a:latin typeface="Arial" panose="020B0604020202020204" pitchFamily="34" charset="0"/>
              </a:rPr>
              <a:t>Chúa</a:t>
            </a:r>
            <a:r>
              <a:rPr lang="en-US" sz="4400" b="1" i="1" dirty="0">
                <a:solidFill>
                  <a:schemeClr val="bg1"/>
                </a:solidFill>
                <a:effectLst/>
                <a:latin typeface="Arial" panose="020B0604020202020204" pitchFamily="34" charset="0"/>
              </a:rPr>
              <a:t>".</a:t>
            </a:r>
            <a:endParaRPr lang="en-US" sz="4400" b="1" i="0" u="none" strike="noStrike" kern="1200" cap="none" spc="0" baseline="0" dirty="0">
              <a:solidFill>
                <a:schemeClr val="bg1"/>
              </a:solidFill>
              <a:uFillTx/>
              <a:latin typeface="Arial" panose="020B0604020202020204" pitchFamily="34" charset="0"/>
              <a:ea typeface="Microsoft YaHei" pitchFamily="2"/>
              <a:cs typeface="Arial" panose="020B0604020202020204" pitchFamily="34" charset="0"/>
            </a:endParaRPr>
          </a:p>
        </p:txBody>
      </p:sp>
      <p:sp>
        <p:nvSpPr>
          <p:cNvPr id="4" name="TextBox 3">
            <a:extLst>
              <a:ext uri="{FF2B5EF4-FFF2-40B4-BE49-F238E27FC236}">
                <a16:creationId xmlns:a16="http://schemas.microsoft.com/office/drawing/2014/main" id="{74896393-084D-4B4E-A270-99CEF18D03A3}"/>
              </a:ext>
            </a:extLst>
          </p:cNvPr>
          <p:cNvSpPr txBox="1"/>
          <p:nvPr/>
        </p:nvSpPr>
        <p:spPr>
          <a:xfrm>
            <a:off x="-145933" y="157586"/>
            <a:ext cx="8678372" cy="707886"/>
          </a:xfrm>
          <a:prstGeom prst="rect">
            <a:avLst/>
          </a:prstGeom>
          <a:noFill/>
        </p:spPr>
        <p:txBody>
          <a:bodyPr wrap="square">
            <a:spAutoFit/>
          </a:bodyPr>
          <a:lstStyle/>
          <a:p>
            <a:pPr algn="ctr"/>
            <a:r>
              <a:rPr lang="en-US" sz="4000" b="1" dirty="0" err="1">
                <a:solidFill>
                  <a:srgbClr val="FFFF00"/>
                </a:solidFill>
                <a:latin typeface="Arial" panose="020B0604020202020204" pitchFamily="34" charset="0"/>
              </a:rPr>
              <a:t>Bài</a:t>
            </a:r>
            <a:r>
              <a:rPr lang="en-US" sz="4000" b="1" dirty="0">
                <a:solidFill>
                  <a:srgbClr val="FFFF00"/>
                </a:solidFill>
                <a:latin typeface="Arial" panose="020B0604020202020204" pitchFamily="34" charset="0"/>
              </a:rPr>
              <a:t> </a:t>
            </a:r>
            <a:r>
              <a:rPr lang="en-US" sz="4000" b="1" dirty="0" err="1">
                <a:solidFill>
                  <a:srgbClr val="FFFF00"/>
                </a:solidFill>
                <a:latin typeface="Arial" panose="020B0604020202020204" pitchFamily="34" charset="0"/>
              </a:rPr>
              <a:t>Đọc</a:t>
            </a:r>
            <a:r>
              <a:rPr lang="en-US" sz="4000" b="1" dirty="0">
                <a:solidFill>
                  <a:srgbClr val="FFFF00"/>
                </a:solidFill>
                <a:latin typeface="Arial" panose="020B0604020202020204" pitchFamily="34" charset="0"/>
              </a:rPr>
              <a:t> 2: </a:t>
            </a:r>
            <a:r>
              <a:rPr lang="en-US" sz="4000" b="0" i="0" dirty="0">
                <a:solidFill>
                  <a:schemeClr val="bg1"/>
                </a:solidFill>
                <a:effectLst/>
                <a:latin typeface="Arial" panose="020B0604020202020204" pitchFamily="34" charset="0"/>
              </a:rPr>
              <a:t>Rm 8, 18-23</a:t>
            </a:r>
            <a:endParaRPr lang="en-US" sz="4000" dirty="0">
              <a:solidFill>
                <a:schemeClr val="bg1"/>
              </a:solidFill>
            </a:endParaRPr>
          </a:p>
        </p:txBody>
      </p:sp>
      <p:pic>
        <p:nvPicPr>
          <p:cNvPr id="5" name="Picture 4">
            <a:extLst>
              <a:ext uri="{FF2B5EF4-FFF2-40B4-BE49-F238E27FC236}">
                <a16:creationId xmlns:a16="http://schemas.microsoft.com/office/drawing/2014/main" id="{7022D72C-AB6E-499E-B488-37CE59C98F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340408" y="3528127"/>
            <a:ext cx="3560979" cy="1832352"/>
          </a:xfrm>
          <a:prstGeom prst="rect">
            <a:avLst/>
          </a:prstGeom>
        </p:spPr>
      </p:pic>
      <p:sp>
        <p:nvSpPr>
          <p:cNvPr id="7" name="TextBox 6">
            <a:extLst>
              <a:ext uri="{FF2B5EF4-FFF2-40B4-BE49-F238E27FC236}">
                <a16:creationId xmlns:a16="http://schemas.microsoft.com/office/drawing/2014/main" id="{73ECAEC9-9C65-4697-BC31-89BECEE643A7}"/>
              </a:ext>
            </a:extLst>
          </p:cNvPr>
          <p:cNvSpPr txBox="1"/>
          <p:nvPr/>
        </p:nvSpPr>
        <p:spPr>
          <a:xfrm>
            <a:off x="106775" y="2795670"/>
            <a:ext cx="8172955" cy="1323439"/>
          </a:xfrm>
          <a:prstGeom prst="rect">
            <a:avLst/>
          </a:prstGeom>
          <a:noFill/>
        </p:spPr>
        <p:txBody>
          <a:bodyPr wrap="square">
            <a:spAutoFit/>
          </a:bodyPr>
          <a:lstStyle/>
          <a:p>
            <a:r>
              <a:rPr lang="vi-VN" sz="4000" b="0" i="0" dirty="0">
                <a:solidFill>
                  <a:schemeClr val="bg1"/>
                </a:solidFill>
                <a:effectLst/>
                <a:latin typeface="Arial" panose="020B0604020202020204" pitchFamily="34" charset="0"/>
              </a:rPr>
              <a:t>Trích thư Thánh Phaolô Tông đồ gửi tín hữu Rôma.</a:t>
            </a:r>
            <a:endParaRPr lang="en-US" sz="4000" dirty="0">
              <a:solidFill>
                <a:schemeClr val="bg1"/>
              </a:solidFill>
              <a:latin typeface="Arial" panose="020B0604020202020204" pitchFamily="34" charset="0"/>
              <a:cs typeface="Arial" panose="020B0604020202020204" pitchFamily="34" charset="0"/>
            </a:endParaRPr>
          </a:p>
        </p:txBody>
      </p:sp>
    </p:spTree>
  </p:cSld>
  <p:clrMapOvr>
    <a:masterClrMapping/>
  </p:clrMapOvr>
  <p:transition spd="med">
    <p:zoom/>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E1CF996-EC85-4D87-A846-94F8105638D6}"/>
              </a:ext>
            </a:extLst>
          </p:cNvPr>
          <p:cNvSpPr txBox="1"/>
          <p:nvPr/>
        </p:nvSpPr>
        <p:spPr>
          <a:xfrm>
            <a:off x="867473" y="7947"/>
            <a:ext cx="7568949" cy="769441"/>
          </a:xfrm>
          <a:prstGeom prst="rect">
            <a:avLst/>
          </a:prstGeom>
          <a:noFill/>
        </p:spPr>
        <p:txBody>
          <a:bodyPr wrap="square" rtlCol="0">
            <a:spAutoFit/>
          </a:bodyPr>
          <a:lstStyle/>
          <a:p>
            <a:pPr algn="ctr"/>
            <a:r>
              <a:rPr lang="en-US" sz="4400" b="1" i="0" dirty="0">
                <a:solidFill>
                  <a:srgbClr val="FFFF00"/>
                </a:solidFill>
                <a:effectLst/>
                <a:latin typeface="Arial" panose="020B0604020202020204" pitchFamily="34" charset="0"/>
              </a:rPr>
              <a:t>Alleluia: </a:t>
            </a:r>
            <a:r>
              <a:rPr lang="pt-BR" sz="4400" b="0" i="0" dirty="0">
                <a:solidFill>
                  <a:schemeClr val="bg1"/>
                </a:solidFill>
                <a:effectLst/>
                <a:latin typeface="Arial" panose="020B0604020202020204" pitchFamily="34" charset="0"/>
              </a:rPr>
              <a:t>Ga 17, 17b và a</a:t>
            </a:r>
            <a:endParaRPr lang="en-US" sz="4400" dirty="0">
              <a:solidFill>
                <a:schemeClr val="bg1"/>
              </a:solidFill>
            </a:endParaRPr>
          </a:p>
        </p:txBody>
      </p:sp>
      <p:sp>
        <p:nvSpPr>
          <p:cNvPr id="3" name="Title 1">
            <a:extLst>
              <a:ext uri="{FF2B5EF4-FFF2-40B4-BE49-F238E27FC236}">
                <a16:creationId xmlns:a16="http://schemas.microsoft.com/office/drawing/2014/main" id="{682868AD-E8B9-462B-B621-E55F03EA34A5}"/>
              </a:ext>
            </a:extLst>
          </p:cNvPr>
          <p:cNvSpPr txBox="1">
            <a:spLocks/>
          </p:cNvSpPr>
          <p:nvPr/>
        </p:nvSpPr>
        <p:spPr>
          <a:xfrm>
            <a:off x="384747" y="928898"/>
            <a:ext cx="8534400" cy="3285704"/>
          </a:xfrm>
          <a:prstGeom prst="rect">
            <a:avLst/>
          </a:prstGeom>
        </p:spPr>
        <p:txBody>
          <a:bodyPr>
            <a:noAutofit/>
          </a:bodyPr>
          <a:lstStyle>
            <a:lvl1pPr marL="0" marR="0" lvl="0" indent="0" algn="l" defTabSz="914400" rtl="0" fontAlgn="auto" hangingPunct="0">
              <a:lnSpc>
                <a:spcPct val="100000"/>
              </a:lnSpc>
              <a:spcBef>
                <a:spcPts val="0"/>
              </a:spcBef>
              <a:spcAft>
                <a:spcPts val="0"/>
              </a:spcAft>
              <a:buClr>
                <a:srgbClr val="000000"/>
              </a:buClr>
              <a:buSzPct val="45000"/>
              <a:buFont typeface="StarSymbol"/>
              <a:buChar char=""/>
              <a:tabLst/>
              <a:defRPr lang="en-US" sz="1800" b="1" i="1" u="none" strike="noStrike" kern="0" cap="none" spc="0" baseline="0">
                <a:solidFill>
                  <a:srgbClr val="FF9966"/>
                </a:solidFill>
                <a:uFillTx/>
                <a:latin typeface="Albany" pitchFamily="34"/>
                <a:ea typeface="Arial Unicode MS" pitchFamily="2"/>
                <a:cs typeface="Tahoma" pitchFamily="2"/>
              </a:defRPr>
            </a:lvl1pPr>
          </a:lstStyle>
          <a:p>
            <a:pPr algn="just"/>
            <a:r>
              <a:rPr lang="vi-VN" sz="4400" u="sng" dirty="0">
                <a:solidFill>
                  <a:srgbClr val="FFFF00"/>
                </a:solidFill>
                <a:latin typeface="+mn-lt"/>
                <a:cs typeface="Times New Roman" pitchFamily="18" charset="0"/>
              </a:rPr>
              <a:t>Alleluia-allelui</a:t>
            </a:r>
            <a:r>
              <a:rPr lang="en-US" sz="4400" u="sng" dirty="0">
                <a:solidFill>
                  <a:srgbClr val="FFFF00"/>
                </a:solidFill>
                <a:latin typeface="+mn-lt"/>
                <a:cs typeface="Times New Roman" pitchFamily="18" charset="0"/>
              </a:rPr>
              <a:t>a:</a:t>
            </a:r>
            <a:r>
              <a:rPr lang="vi-VN" sz="4400" i="0" dirty="0">
                <a:solidFill>
                  <a:schemeClr val="bg1"/>
                </a:solidFill>
                <a:latin typeface="+mn-lt"/>
              </a:rPr>
              <a:t> </a:t>
            </a:r>
            <a:r>
              <a:rPr lang="vi-VN" sz="4400" i="0" dirty="0">
                <a:solidFill>
                  <a:schemeClr val="bg1"/>
                </a:solidFill>
                <a:effectLst/>
                <a:latin typeface="Arial" panose="020B0604020202020204" pitchFamily="34" charset="0"/>
              </a:rPr>
              <a:t>  </a:t>
            </a:r>
            <a:r>
              <a:rPr lang="vi-VN" sz="36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Chúa</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phán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Lời</a:t>
            </a:r>
            <a:r>
              <a:rPr lang="en-US" sz="4400" i="0" dirty="0">
                <a:solidFill>
                  <a:schemeClr val="bg1"/>
                </a:solidFill>
                <a:effectLst/>
                <a:latin typeface="Arial" panose="020B0604020202020204" pitchFamily="34" charset="0"/>
              </a:rPr>
              <a:t> Cha </a:t>
            </a:r>
            <a:r>
              <a:rPr lang="en-US" sz="4400" i="0" dirty="0" err="1">
                <a:solidFill>
                  <a:schemeClr val="bg1"/>
                </a:solidFill>
                <a:effectLst/>
                <a:latin typeface="Arial" panose="020B0604020202020204" pitchFamily="34" charset="0"/>
              </a:rPr>
              <a:t>là</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chân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lý</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xin</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hãy</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thánh</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hoá</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chúng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trong</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sự</a:t>
            </a:r>
            <a:r>
              <a:rPr lang="en-US" sz="4400" i="0" dirty="0">
                <a:solidFill>
                  <a:schemeClr val="bg1"/>
                </a:solidFill>
                <a:effectLst/>
                <a:latin typeface="Arial" panose="020B0604020202020204" pitchFamily="34" charset="0"/>
              </a:rPr>
              <a:t> </a:t>
            </a:r>
            <a:r>
              <a:rPr lang="en-US" sz="4400" i="0" dirty="0" err="1">
                <a:solidFill>
                  <a:schemeClr val="bg1"/>
                </a:solidFill>
                <a:effectLst/>
                <a:latin typeface="Arial" panose="020B0604020202020204" pitchFamily="34" charset="0"/>
              </a:rPr>
              <a:t>thật</a:t>
            </a:r>
            <a:r>
              <a:rPr lang="en-US" sz="4400" i="0" dirty="0">
                <a:solidFill>
                  <a:schemeClr val="bg1"/>
                </a:solidFill>
                <a:effectLst/>
                <a:latin typeface="Arial" panose="020B0604020202020204" pitchFamily="34" charset="0"/>
              </a:rPr>
              <a:t>".</a:t>
            </a:r>
            <a:r>
              <a:rPr lang="en-US" sz="3600" i="0" dirty="0">
                <a:solidFill>
                  <a:schemeClr val="bg1"/>
                </a:solidFill>
                <a:effectLst/>
                <a:latin typeface="Arial" panose="020B0604020202020204" pitchFamily="34" charset="0"/>
              </a:rPr>
              <a:t>–  </a:t>
            </a:r>
            <a:r>
              <a:rPr lang="vi-VN" sz="4400" u="sng" dirty="0">
                <a:solidFill>
                  <a:srgbClr val="FFFF00"/>
                </a:solidFill>
                <a:latin typeface="+mn-lt"/>
                <a:cs typeface="Arial" panose="020B0604020202020204" pitchFamily="34" charset="0"/>
              </a:rPr>
              <a:t>Alleluia.</a:t>
            </a:r>
          </a:p>
        </p:txBody>
      </p:sp>
    </p:spTree>
    <p:extLst>
      <p:ext uri="{BB962C8B-B14F-4D97-AF65-F5344CB8AC3E}">
        <p14:creationId xmlns:p14="http://schemas.microsoft.com/office/powerpoint/2010/main" val="20522623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B129BA1-3A5E-4F2B-A028-7D8D86B17C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63410"/>
          </a:xfrm>
          <a:prstGeom prst="rect">
            <a:avLst/>
          </a:prstGeom>
        </p:spPr>
      </p:pic>
      <p:sp>
        <p:nvSpPr>
          <p:cNvPr id="8" name="TextBox 7">
            <a:extLst>
              <a:ext uri="{FF2B5EF4-FFF2-40B4-BE49-F238E27FC236}">
                <a16:creationId xmlns:a16="http://schemas.microsoft.com/office/drawing/2014/main" id="{BFB8CAB5-AECE-4C06-BDDA-96865C739B4B}"/>
              </a:ext>
            </a:extLst>
          </p:cNvPr>
          <p:cNvSpPr txBox="1"/>
          <p:nvPr/>
        </p:nvSpPr>
        <p:spPr>
          <a:xfrm>
            <a:off x="1841446" y="3206594"/>
            <a:ext cx="6299141" cy="646331"/>
          </a:xfrm>
          <a:prstGeom prst="rect">
            <a:avLst/>
          </a:prstGeom>
          <a:noFill/>
        </p:spPr>
        <p:txBody>
          <a:bodyPr wrap="square">
            <a:spAutoFit/>
          </a:bodyPr>
          <a:lstStyle/>
          <a:p>
            <a:r>
              <a:rPr lang="en-US" sz="3600" b="1" i="0" dirty="0" err="1">
                <a:solidFill>
                  <a:srgbClr val="FFFF00"/>
                </a:solidFill>
                <a:effectLst/>
                <a:latin typeface="Arial" panose="020B0604020202020204" pitchFamily="34" charset="0"/>
              </a:rPr>
              <a:t>Phúc</a:t>
            </a:r>
            <a:r>
              <a:rPr lang="en-US" sz="3600" b="1" i="0" dirty="0">
                <a:solidFill>
                  <a:srgbClr val="FFFF00"/>
                </a:solidFill>
                <a:effectLst/>
                <a:latin typeface="Arial" panose="020B0604020202020204" pitchFamily="34" charset="0"/>
              </a:rPr>
              <a:t> </a:t>
            </a:r>
            <a:r>
              <a:rPr lang="en-US" sz="3600" b="1" i="0" dirty="0" err="1">
                <a:solidFill>
                  <a:srgbClr val="FFFF00"/>
                </a:solidFill>
                <a:effectLst/>
                <a:latin typeface="Arial" panose="020B0604020202020204" pitchFamily="34" charset="0"/>
              </a:rPr>
              <a:t>Âm</a:t>
            </a:r>
            <a:r>
              <a:rPr lang="en-US" sz="3600" b="1" i="0" dirty="0">
                <a:solidFill>
                  <a:srgbClr val="FFFF00"/>
                </a:solidFill>
                <a:effectLst/>
                <a:latin typeface="Arial" panose="020B0604020202020204" pitchFamily="34" charset="0"/>
              </a:rPr>
              <a:t>: Mt 13, 1-9</a:t>
            </a:r>
            <a:endParaRPr lang="en-US" sz="3600" b="1" dirty="0">
              <a:solidFill>
                <a:srgbClr val="FFFF00"/>
              </a:solidFill>
            </a:endParaRPr>
          </a:p>
        </p:txBody>
      </p:sp>
      <p:pic>
        <p:nvPicPr>
          <p:cNvPr id="9" name="Picture 8">
            <a:extLst>
              <a:ext uri="{FF2B5EF4-FFF2-40B4-BE49-F238E27FC236}">
                <a16:creationId xmlns:a16="http://schemas.microsoft.com/office/drawing/2014/main" id="{2EB64CE5-6068-419B-9937-360C7F74340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70997" y="204372"/>
            <a:ext cx="1105509" cy="1105509"/>
          </a:xfrm>
          <a:prstGeom prst="rect">
            <a:avLst/>
          </a:prstGeom>
        </p:spPr>
      </p:pic>
    </p:spTree>
    <p:extLst>
      <p:ext uri="{BB962C8B-B14F-4D97-AF65-F5344CB8AC3E}">
        <p14:creationId xmlns:p14="http://schemas.microsoft.com/office/powerpoint/2010/main" val="3317397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9EDB0CD-6E63-4EA8-BF0E-B95655C41A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2832016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937B172D-3B4B-4B31-8844-E74626F7A693}"/>
              </a:ext>
            </a:extLst>
          </p:cNvPr>
          <p:cNvSpPr txBox="1"/>
          <p:nvPr/>
        </p:nvSpPr>
        <p:spPr>
          <a:xfrm>
            <a:off x="1687189" y="1708870"/>
            <a:ext cx="6340110" cy="1015663"/>
          </a:xfrm>
          <a:prstGeom prst="rect">
            <a:avLst/>
          </a:prstGeom>
          <a:noFill/>
        </p:spPr>
        <p:txBody>
          <a:bodyPr wrap="square">
            <a:spAutoFit/>
          </a:bodyPr>
          <a:lstStyle/>
          <a:p>
            <a:r>
              <a:rPr lang="en-US" sz="6000" b="1" dirty="0">
                <a:solidFill>
                  <a:srgbClr val="FFFF00"/>
                </a:solidFill>
                <a:effectLst/>
                <a:latin typeface="Arial" panose="020B0604020202020204" pitchFamily="34" charset="0"/>
                <a:cs typeface="Arial" panose="020B0604020202020204" pitchFamily="34" charset="0"/>
              </a:rPr>
              <a:t>KINH TIN KÍNH</a:t>
            </a:r>
            <a:endParaRPr lang="en-US" sz="60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173114823"/>
      </p:ext>
    </p:extLst>
  </p:cSld>
  <p:clrMapOvr>
    <a:masterClrMapping/>
  </p:clrMapOvr>
</p:sld>
</file>

<file path=ppt/theme/theme1.xml><?xml version="1.0" encoding="utf-8"?>
<a:theme xmlns:a="http://schemas.openxmlformats.org/drawingml/2006/main" name="lyt darkblue_ne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1435</TotalTime>
  <Words>242</Words>
  <Application>Microsoft Office PowerPoint</Application>
  <PresentationFormat>On-screen Show (16:9)</PresentationFormat>
  <Paragraphs>22</Paragraphs>
  <Slides>13</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Albany</vt:lpstr>
      <vt:lpstr>Arial</vt:lpstr>
      <vt:lpstr>Calibri</vt:lpstr>
      <vt:lpstr>Roboto</vt:lpstr>
      <vt:lpstr>StarSymbol</vt:lpstr>
      <vt:lpstr>Thorndale</vt:lpstr>
      <vt:lpstr>Times New Roman</vt:lpstr>
      <vt:lpstr>lyt darkblue_new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Quốc Văn Nguyễn</dc:creator>
  <cp:lastModifiedBy>PC</cp:lastModifiedBy>
  <cp:revision>76</cp:revision>
  <dcterms:created xsi:type="dcterms:W3CDTF">2018-11-13T15:52:26Z</dcterms:created>
  <dcterms:modified xsi:type="dcterms:W3CDTF">2026-06-27T03:29:11Z</dcterms:modified>
</cp:coreProperties>
</file>