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74" r:id="rId2"/>
    <p:sldId id="257" r:id="rId3"/>
    <p:sldId id="258" r:id="rId4"/>
    <p:sldId id="260" r:id="rId5"/>
    <p:sldId id="261" r:id="rId6"/>
    <p:sldId id="275" r:id="rId7"/>
    <p:sldId id="319" r:id="rId8"/>
    <p:sldId id="287" r:id="rId9"/>
    <p:sldId id="292" r:id="rId10"/>
    <p:sldId id="284" r:id="rId11"/>
    <p:sldId id="282" r:id="rId12"/>
    <p:sldId id="283" r:id="rId13"/>
    <p:sldId id="320" r:id="rId14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89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F021F4E-B197-4692-8645-753E8A4C6DB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421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E3CF46-4B63-4E81-9B0B-A4761DCC2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AC207E7-C6BD-4353-A688-599A97C17574}"/>
              </a:ext>
            </a:extLst>
          </p:cNvPr>
          <p:cNvSpPr txBox="1"/>
          <p:nvPr/>
        </p:nvSpPr>
        <p:spPr>
          <a:xfrm>
            <a:off x="1873814" y="2850544"/>
            <a:ext cx="629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XVI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18DB70-8029-45B5-89BF-B009FD03F9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97" y="204372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306655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505750" y="866527"/>
            <a:ext cx="8261969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đã làm những điều lạ lùng đáng ghi nhớ, Chúa thật là Đấng nhân hậu và từ bi; Người đã ban lương thực cho những ai tôn sợ Người.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E3CF46-4B63-4E81-9B0B-A4761DCC2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AC207E7-C6BD-4353-A688-599A97C17574}"/>
              </a:ext>
            </a:extLst>
          </p:cNvPr>
          <p:cNvSpPr txBox="1"/>
          <p:nvPr/>
        </p:nvSpPr>
        <p:spPr>
          <a:xfrm>
            <a:off x="1873814" y="2850544"/>
            <a:ext cx="629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XVI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18DB70-8029-45B5-89BF-B009FD03F9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97" y="204372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256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571498"/>
            <a:ext cx="8625439" cy="415498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en-US" sz="40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Kìa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phù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đang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nâng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đỡ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tâm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hồn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tự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nguyện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hiến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lễ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vật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danh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danh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thiện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hảo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72828" y="770751"/>
            <a:ext cx="8998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“Người ban cho kẻ tội lỗi ơn ăn năn trở lại”.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0" y="151878"/>
            <a:ext cx="90711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12, 13. 16-19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72828" y="2017148"/>
            <a:ext cx="82700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Ngoan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029" y="2459979"/>
            <a:ext cx="5336143" cy="2877731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12707" y="1715547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khoan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dung 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594300" y="980203"/>
            <a:ext cx="83478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85, 5-6. 9-10. 15-16a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242613" y="745659"/>
            <a:ext cx="865877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bằng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tiếng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than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tả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ea typeface="Microsoft YaHei" pitchFamily="2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896393-084D-4B4E-A270-99CEF18D03A3}"/>
              </a:ext>
            </a:extLst>
          </p:cNvPr>
          <p:cNvSpPr txBox="1"/>
          <p:nvPr/>
        </p:nvSpPr>
        <p:spPr>
          <a:xfrm>
            <a:off x="-145933" y="157586"/>
            <a:ext cx="8678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Rm 8, 26-27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22D72C-AB6E-499E-B488-37CE59C98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0408" y="3528127"/>
            <a:ext cx="3560979" cy="18323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ECAEC9-9C65-4697-BC31-89BECEE643A7}"/>
              </a:ext>
            </a:extLst>
          </p:cNvPr>
          <p:cNvSpPr txBox="1"/>
          <p:nvPr/>
        </p:nvSpPr>
        <p:spPr>
          <a:xfrm>
            <a:off x="106775" y="2795670"/>
            <a:ext cx="8172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tín hữu Rôma.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867473" y="7947"/>
            <a:ext cx="75689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 6, 64b </a:t>
            </a:r>
            <a:r>
              <a:rPr lang="en-US" sz="4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69b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84747" y="928898"/>
            <a:ext cx="8534400" cy="3285704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</a:t>
            </a:r>
            <a:r>
              <a:rPr lang="en-US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a:</a:t>
            </a:r>
            <a:r>
              <a:rPr lang="vi-VN" sz="4400" i="0" dirty="0">
                <a:solidFill>
                  <a:schemeClr val="bg1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 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 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E3CF46-4B63-4E81-9B0B-A4761DCC2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AC207E7-C6BD-4353-A688-599A97C17574}"/>
              </a:ext>
            </a:extLst>
          </p:cNvPr>
          <p:cNvSpPr txBox="1"/>
          <p:nvPr/>
        </p:nvSpPr>
        <p:spPr>
          <a:xfrm>
            <a:off x="1019596" y="2777716"/>
            <a:ext cx="81244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13, 24-30 {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hoặc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24-43}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18DB70-8029-45B5-89BF-B009FD03F9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97" y="204372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918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16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687189" y="1708870"/>
            <a:ext cx="63401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KINH TIN KÍNH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114823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1445</TotalTime>
  <Words>238</Words>
  <Application>Microsoft Office PowerPoint</Application>
  <PresentationFormat>On-screen Show (16:9)</PresentationFormat>
  <Paragraphs>22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78</cp:revision>
  <dcterms:created xsi:type="dcterms:W3CDTF">2018-11-13T15:52:26Z</dcterms:created>
  <dcterms:modified xsi:type="dcterms:W3CDTF">2026-07-01T13:58:21Z</dcterms:modified>
</cp:coreProperties>
</file>