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078" r:id="rId16"/>
    <p:sldId id="1045" r:id="rId17"/>
    <p:sldId id="301" r:id="rId18"/>
    <p:sldId id="1032" r:id="rId19"/>
    <p:sldId id="1046" r:id="rId20"/>
    <p:sldId id="346" r:id="rId21"/>
    <p:sldId id="445" r:id="rId22"/>
    <p:sldId id="1079"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33E4A8-F6B9-4990-A3C3-A49CE3D09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0"/>
            <a:ext cx="9144000" cy="5143500"/>
          </a:xfrm>
          <a:prstGeom prst="rect">
            <a:avLst/>
          </a:prstGeom>
        </p:spPr>
      </p:pic>
      <p:pic>
        <p:nvPicPr>
          <p:cNvPr id="7" name="Picture 6">
            <a:extLst>
              <a:ext uri="{FF2B5EF4-FFF2-40B4-BE49-F238E27FC236}">
                <a16:creationId xmlns:a16="http://schemas.microsoft.com/office/drawing/2014/main" id="{2A48A7B5-C41C-4143-8BFC-6EABCBA78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8" name="TextBox 7">
            <a:extLst>
              <a:ext uri="{FF2B5EF4-FFF2-40B4-BE49-F238E27FC236}">
                <a16:creationId xmlns:a16="http://schemas.microsoft.com/office/drawing/2014/main" id="{F4413C0F-E027-482D-90D5-D39D36D4DFEB}"/>
              </a:ext>
            </a:extLst>
          </p:cNvPr>
          <p:cNvSpPr txBox="1"/>
          <p:nvPr/>
        </p:nvSpPr>
        <p:spPr>
          <a:xfrm>
            <a:off x="1905000" y="3562350"/>
            <a:ext cx="6370320" cy="523220"/>
          </a:xfrm>
          <a:prstGeom prst="rect">
            <a:avLst/>
          </a:prstGeom>
          <a:noFill/>
        </p:spPr>
        <p:txBody>
          <a:bodyPr wrap="square">
            <a:spAutoFit/>
          </a:bodyPr>
          <a:lstStyle/>
          <a:p>
            <a:r>
              <a:rPr lang="vi-VN" sz="2800" b="1" i="0" dirty="0">
                <a:solidFill>
                  <a:srgbClr val="00B0F0"/>
                </a:solidFill>
                <a:effectLst/>
                <a:latin typeface="Arial" panose="020B0604020202020204" pitchFamily="34" charset="0"/>
              </a:rPr>
              <a:t>CHÚA NHẬT X</a:t>
            </a:r>
            <a:r>
              <a:rPr lang="en-US" sz="2800" b="1" i="0" dirty="0">
                <a:solidFill>
                  <a:srgbClr val="00B0F0"/>
                </a:solidFill>
                <a:effectLst/>
                <a:latin typeface="Arial" panose="020B0604020202020204" pitchFamily="34" charset="0"/>
              </a:rPr>
              <a:t>VI</a:t>
            </a:r>
            <a:r>
              <a:rPr lang="vi-VN" sz="2800" b="1" i="0" dirty="0">
                <a:solidFill>
                  <a:srgbClr val="00B0F0"/>
                </a:solidFill>
                <a:effectLst/>
                <a:latin typeface="Arial" panose="020B0604020202020204" pitchFamily="34" charset="0"/>
              </a:rPr>
              <a:t> THƯỜNG NIÊN – C</a:t>
            </a:r>
            <a:endParaRPr lang="en-US" sz="2800" b="1" dirty="0">
              <a:solidFill>
                <a:srgbClr val="00B0F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a:bodyPr>
          <a:lstStyle/>
          <a:p>
            <a:pPr algn="just"/>
            <a:r>
              <a:rPr lang="en-US"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Chúa đã làm những điều lạ lùng đáng ghi nhớ, Chúa thật là Đấng nhân hậu và từ bi; Người đã ban lương thực cho những ai tôn sợ Người.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362200" y="1143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33E4A8-F6B9-4990-A3C3-A49CE3D09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0"/>
            <a:ext cx="9144000" cy="5143500"/>
          </a:xfrm>
          <a:prstGeom prst="rect">
            <a:avLst/>
          </a:prstGeom>
        </p:spPr>
      </p:pic>
      <p:pic>
        <p:nvPicPr>
          <p:cNvPr id="7" name="Picture 6">
            <a:extLst>
              <a:ext uri="{FF2B5EF4-FFF2-40B4-BE49-F238E27FC236}">
                <a16:creationId xmlns:a16="http://schemas.microsoft.com/office/drawing/2014/main" id="{2A48A7B5-C41C-4143-8BFC-6EABCBA78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8" name="TextBox 7">
            <a:extLst>
              <a:ext uri="{FF2B5EF4-FFF2-40B4-BE49-F238E27FC236}">
                <a16:creationId xmlns:a16="http://schemas.microsoft.com/office/drawing/2014/main" id="{F4413C0F-E027-482D-90D5-D39D36D4DFEB}"/>
              </a:ext>
            </a:extLst>
          </p:cNvPr>
          <p:cNvSpPr txBox="1"/>
          <p:nvPr/>
        </p:nvSpPr>
        <p:spPr>
          <a:xfrm>
            <a:off x="1905000" y="3562350"/>
            <a:ext cx="6370320" cy="523220"/>
          </a:xfrm>
          <a:prstGeom prst="rect">
            <a:avLst/>
          </a:prstGeom>
          <a:noFill/>
        </p:spPr>
        <p:txBody>
          <a:bodyPr wrap="square">
            <a:spAutoFit/>
          </a:bodyPr>
          <a:lstStyle/>
          <a:p>
            <a:r>
              <a:rPr lang="vi-VN" sz="2800" b="1" i="0" dirty="0">
                <a:solidFill>
                  <a:srgbClr val="00B0F0"/>
                </a:solidFill>
                <a:effectLst/>
                <a:latin typeface="Arial" panose="020B0604020202020204" pitchFamily="34" charset="0"/>
              </a:rPr>
              <a:t>CHÚA NHẬT X</a:t>
            </a:r>
            <a:r>
              <a:rPr lang="en-US" sz="2800" b="1" i="0" dirty="0">
                <a:solidFill>
                  <a:srgbClr val="00B0F0"/>
                </a:solidFill>
                <a:effectLst/>
                <a:latin typeface="Arial" panose="020B0604020202020204" pitchFamily="34" charset="0"/>
              </a:rPr>
              <a:t>VI</a:t>
            </a:r>
            <a:r>
              <a:rPr lang="vi-VN" sz="2800" b="1" i="0" dirty="0">
                <a:solidFill>
                  <a:srgbClr val="00B0F0"/>
                </a:solidFill>
                <a:effectLst/>
                <a:latin typeface="Arial" panose="020B0604020202020204" pitchFamily="34" charset="0"/>
              </a:rPr>
              <a:t> THƯỜNG NIÊN – C</a:t>
            </a:r>
            <a:endParaRPr lang="en-US" sz="2800" b="1" dirty="0">
              <a:solidFill>
                <a:srgbClr val="00B0F0"/>
              </a:solidFill>
            </a:endParaRPr>
          </a:p>
        </p:txBody>
      </p:sp>
    </p:spTree>
    <p:extLst>
      <p:ext uri="{BB962C8B-B14F-4D97-AF65-F5344CB8AC3E}">
        <p14:creationId xmlns:p14="http://schemas.microsoft.com/office/powerpoint/2010/main" val="2045880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533783"/>
          </a:xfrm>
        </p:spPr>
        <p:txBody>
          <a:bodyPr>
            <a:normAutofit fontScale="90000"/>
          </a:bodyPr>
          <a:lstStyle/>
          <a:p>
            <a:pPr algn="just"/>
            <a:r>
              <a:rPr lang="en-US" b="1" i="0" dirty="0" err="1">
                <a:solidFill>
                  <a:schemeClr val="bg1"/>
                </a:solidFill>
                <a:effectLst/>
                <a:latin typeface="Arial" panose="020B0604020202020204" pitchFamily="34" charset="0"/>
              </a:rPr>
              <a:t>Kìa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tâm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nguyện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hiến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lễ</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hảo</a:t>
            </a:r>
            <a:r>
              <a:rPr lang="en-US" b="1" i="0" dirty="0">
                <a:solidFill>
                  <a:schemeClr val="bg1"/>
                </a:solidFill>
                <a:effectLst/>
                <a:latin typeface="Arial" panose="020B0604020202020204" pitchFamily="34" charset="0"/>
              </a:rPr>
              <a:t>.</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20955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St 18, 1-10a</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3486149"/>
            <a:ext cx="3962401" cy="1600201"/>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40972" y="795028"/>
            <a:ext cx="8862056" cy="2123658"/>
          </a:xfrm>
          <a:prstGeom prst="rect">
            <a:avLst/>
          </a:prstGeom>
          <a:noFill/>
        </p:spPr>
        <p:txBody>
          <a:bodyPr wrap="square">
            <a:spAutoFit/>
          </a:bodyPr>
          <a:lstStyle/>
          <a:p>
            <a:r>
              <a:rPr lang="vi-VN" sz="4400" b="1" i="1" dirty="0">
                <a:solidFill>
                  <a:schemeClr val="bg1"/>
                </a:solidFill>
                <a:effectLst/>
                <a:latin typeface="Arial" panose="020B0604020202020204" pitchFamily="34" charset="0"/>
              </a:rPr>
              <a:t>“Ðối với Thiên Chúa có gì khó đâu. Ta trở lại thăm ông và Sara được một đứa con trai”.</a:t>
            </a:r>
            <a:endParaRPr lang="en-US" sz="44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48592" y="2766833"/>
            <a:ext cx="8862056"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1371600" y="1123950"/>
            <a:ext cx="6781800" cy="707886"/>
          </a:xfrm>
          <a:prstGeom prst="rect">
            <a:avLst/>
          </a:prstGeom>
          <a:noFill/>
        </p:spPr>
        <p:txBody>
          <a:bodyPr wrap="square" rtlCol="0">
            <a:spAutoFit/>
          </a:bodyPr>
          <a:lstStyle/>
          <a:p>
            <a:r>
              <a:rPr lang="de-DE" sz="4000" b="0" i="0" dirty="0">
                <a:solidFill>
                  <a:schemeClr val="bg1"/>
                </a:solidFill>
                <a:effectLst/>
                <a:latin typeface="Arial" panose="020B0604020202020204" pitchFamily="34" charset="0"/>
              </a:rPr>
              <a:t>Tv 14, 2-3ab. 3cd-4ab. 5</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445770" y="2018765"/>
            <a:ext cx="8252460" cy="2123658"/>
          </a:xfrm>
          <a:prstGeom prst="rect">
            <a:avLst/>
          </a:prstGeom>
          <a:noFill/>
        </p:spPr>
        <p:txBody>
          <a:bodyPr wrap="square" rtlCol="0">
            <a:spAutoFit/>
          </a:bodyPr>
          <a:lstStyle/>
          <a:p>
            <a:r>
              <a:rPr lang="vi-VN" sz="4400" b="1" i="0" dirty="0">
                <a:solidFill>
                  <a:schemeClr val="bg1"/>
                </a:solidFill>
                <a:effectLst/>
                <a:latin typeface="Arial" panose="020B0604020202020204" pitchFamily="34" charset="0"/>
              </a:rPr>
              <a:t>Lạy Chúa, ai được cư ngụ trên núi thánh của Chúa? (c. 1a)</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83819"/>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Cl 1, 24-28</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4860" y="3497975"/>
            <a:ext cx="3543301" cy="158837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99067" y="710178"/>
            <a:ext cx="8884905" cy="2123658"/>
          </a:xfrm>
          <a:prstGeom prst="rect">
            <a:avLst/>
          </a:prstGeom>
          <a:noFill/>
        </p:spPr>
        <p:txBody>
          <a:bodyPr wrap="square">
            <a:spAutoFit/>
          </a:bodyPr>
          <a:lstStyle/>
          <a:p>
            <a:r>
              <a:rPr lang="vi-VN" sz="4400" b="1" i="1" dirty="0">
                <a:solidFill>
                  <a:schemeClr val="bg1"/>
                </a:solidFill>
                <a:effectLst/>
                <a:latin typeface="Arial" panose="020B0604020202020204" pitchFamily="34" charset="0"/>
              </a:rPr>
              <a:t>“Mầu nhiệm ẩn giấu từ muôn thuở, nhưng nay đã được tỏ bày cho các thánh”.</a:t>
            </a:r>
            <a:endParaRPr lang="en-US" sz="44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35278" y="2714208"/>
            <a:ext cx="87096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a:t>
            </a:r>
            <a:r>
              <a:rPr lang="en-US" sz="4000" b="0" i="0" dirty="0" err="1">
                <a:solidFill>
                  <a:schemeClr val="bg1"/>
                </a:solidFill>
                <a:effectLst/>
                <a:latin typeface="Arial" panose="020B0604020202020204" pitchFamily="34" charset="0"/>
              </a:rPr>
              <a:t>tín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hữu</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Côlôxê</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en-US" b="1" dirty="0">
                <a:solidFill>
                  <a:schemeClr val="bg1"/>
                </a:solidFill>
                <a:effectLst/>
                <a:latin typeface="Arial" panose="020B0604020202020204" pitchFamily="34" charset="0"/>
                <a:cs typeface="Arial" panose="020B0604020202020204" pitchFamily="34" charset="0"/>
              </a:rPr>
              <a:t> </a:t>
            </a:r>
            <a:r>
              <a:rPr lang="vi-VN" b="1" i="0" dirty="0">
                <a:solidFill>
                  <a:schemeClr val="bg1"/>
                </a:solidFill>
                <a:effectLst/>
                <a:latin typeface="Arial" panose="020B0604020202020204" pitchFamily="34" charset="0"/>
              </a:rPr>
              <a:t>– Người ta sống không nguyên bởi bánh, nhưng bởi mọi lời do miệng Thiên Chúa phán ra. –  </a:t>
            </a:r>
            <a:r>
              <a:rPr lang="en-US" b="1" i="0" dirty="0">
                <a:solidFill>
                  <a:schemeClr val="bg1"/>
                </a:solidFill>
                <a:effectLst/>
                <a:latin typeface="Arial" panose="020B0604020202020204" pitchFamily="34" charset="0"/>
              </a:rPr>
              <a:t>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600200" y="133350"/>
            <a:ext cx="4876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en-US" sz="4400" b="0" i="0" dirty="0">
                <a:solidFill>
                  <a:srgbClr val="00B0F0"/>
                </a:solidFill>
                <a:effectLst/>
                <a:latin typeface="Arial" panose="020B0604020202020204" pitchFamily="34" charset="0"/>
              </a:rPr>
              <a:t>Mt 4, 4b</a:t>
            </a:r>
            <a:endParaRPr lang="en-US" sz="4400" dirty="0">
              <a:solidFill>
                <a:srgbClr val="00B0F0"/>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33E4A8-F6B9-4990-A3C3-A49CE3D09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0"/>
            <a:ext cx="9144000" cy="5143500"/>
          </a:xfrm>
          <a:prstGeom prst="rect">
            <a:avLst/>
          </a:prstGeom>
        </p:spPr>
      </p:pic>
      <p:pic>
        <p:nvPicPr>
          <p:cNvPr id="7" name="Picture 6">
            <a:extLst>
              <a:ext uri="{FF2B5EF4-FFF2-40B4-BE49-F238E27FC236}">
                <a16:creationId xmlns:a16="http://schemas.microsoft.com/office/drawing/2014/main" id="{2A48A7B5-C41C-4143-8BFC-6EABCBA78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8" name="TextBox 7">
            <a:extLst>
              <a:ext uri="{FF2B5EF4-FFF2-40B4-BE49-F238E27FC236}">
                <a16:creationId xmlns:a16="http://schemas.microsoft.com/office/drawing/2014/main" id="{F4413C0F-E027-482D-90D5-D39D36D4DFEB}"/>
              </a:ext>
            </a:extLst>
          </p:cNvPr>
          <p:cNvSpPr txBox="1"/>
          <p:nvPr/>
        </p:nvSpPr>
        <p:spPr>
          <a:xfrm>
            <a:off x="2819400" y="3486150"/>
            <a:ext cx="5029200" cy="584775"/>
          </a:xfrm>
          <a:prstGeom prst="rect">
            <a:avLst/>
          </a:prstGeom>
          <a:noFill/>
        </p:spPr>
        <p:txBody>
          <a:bodyPr wrap="square">
            <a:spAutoFit/>
          </a:bodyPr>
          <a:lstStyle/>
          <a:p>
            <a:r>
              <a:rPr lang="en-US" sz="3200" b="1" i="0" dirty="0" err="1">
                <a:solidFill>
                  <a:srgbClr val="FFFF00"/>
                </a:solidFill>
                <a:effectLst/>
                <a:latin typeface="Arial" panose="020B0604020202020204" pitchFamily="34" charset="0"/>
              </a:rPr>
              <a:t>Phúc</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Âm</a:t>
            </a:r>
            <a:r>
              <a:rPr lang="en-US" sz="3200" b="1" i="0" dirty="0">
                <a:solidFill>
                  <a:srgbClr val="FFFF00"/>
                </a:solidFill>
                <a:effectLst/>
                <a:latin typeface="Arial" panose="020B0604020202020204" pitchFamily="34" charset="0"/>
              </a:rPr>
              <a:t>: Lc 10, 38-42</a:t>
            </a:r>
            <a:endParaRPr lang="en-US" sz="3200" b="1" dirty="0">
              <a:solidFill>
                <a:srgbClr val="FFFF00"/>
              </a:solidFill>
            </a:endParaRPr>
          </a:p>
        </p:txBody>
      </p:sp>
    </p:spTree>
    <p:extLst>
      <p:ext uri="{BB962C8B-B14F-4D97-AF65-F5344CB8AC3E}">
        <p14:creationId xmlns:p14="http://schemas.microsoft.com/office/powerpoint/2010/main" val="3417609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260</Words>
  <Application>Microsoft Office PowerPoint</Application>
  <PresentationFormat>On-screen Show (16:9)</PresentationFormat>
  <Paragraphs>29</Paragraphs>
  <Slides>15</Slides>
  <Notes>4</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15</vt:i4>
      </vt:variant>
    </vt:vector>
  </HeadingPairs>
  <TitlesOfParts>
    <vt:vector size="26" baseType="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Kìa Thiên Chúa phù trợ tôi, Chúa đang nâng đỡ tâm hồn tôi. Tôi đã tự nguyện hiến dâng lễ vật lên Chúa, và lạy Chúa, tôi sẽ ca tụng danh Ngài, vì danh Ngài thiện hảo.</vt:lpstr>
      <vt:lpstr> </vt:lpstr>
      <vt:lpstr>PowerPoint Presentation</vt:lpstr>
      <vt:lpstr>  </vt:lpstr>
      <vt:lpstr>PowerPoint Presentation</vt:lpstr>
      <vt:lpstr>Alleluia-alleluia: – Người ta sống không nguyên bởi bánh, nhưng bởi mọi lời do miệng Thiên Chúa phán ra. –   Alleluia.</vt:lpstr>
      <vt:lpstr>PowerPoint Presentation</vt:lpstr>
      <vt:lpstr>PowerPoint Presentation</vt:lpstr>
      <vt:lpstr>KINH TIN KÍNH</vt:lpstr>
      <vt:lpstr>PowerPoint Presentation</vt:lpstr>
      <vt:lpstr>PowerPoint Presentation</vt:lpstr>
      <vt:lpstr> Chúa đã làm những điều lạ lùng đáng ghi nhớ, Chúa thật là Đấng nhân hậu và từ bi; Người đã ban lương thực cho những ai tôn sợ Người.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147</cp:revision>
  <dcterms:created xsi:type="dcterms:W3CDTF">2021-12-05T01:20:54Z</dcterms:created>
  <dcterms:modified xsi:type="dcterms:W3CDTF">2025-07-01T21:46:18Z</dcterms:modified>
</cp:coreProperties>
</file>