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74" r:id="rId2"/>
    <p:sldId id="257" r:id="rId3"/>
    <p:sldId id="258" r:id="rId4"/>
    <p:sldId id="260" r:id="rId5"/>
    <p:sldId id="261" r:id="rId6"/>
    <p:sldId id="275" r:id="rId7"/>
    <p:sldId id="324" r:id="rId8"/>
    <p:sldId id="287" r:id="rId9"/>
    <p:sldId id="292" r:id="rId10"/>
    <p:sldId id="284" r:id="rId11"/>
    <p:sldId id="282" r:id="rId12"/>
    <p:sldId id="283" r:id="rId13"/>
    <p:sldId id="323" r:id="rId14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689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1F021F4E-B197-4692-8645-753E8A4C6DB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421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7D4F93-06CC-4892-9E23-9121FCF96A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F2E1D8-341E-4DDF-8CA9-BD86EDF899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38" y="252925"/>
            <a:ext cx="1105509" cy="11055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7A6C039-A846-4291-821A-5881D58E1199}"/>
              </a:ext>
            </a:extLst>
          </p:cNvPr>
          <p:cNvSpPr txBox="1"/>
          <p:nvPr/>
        </p:nvSpPr>
        <p:spPr>
          <a:xfrm>
            <a:off x="2205588" y="4339478"/>
            <a:ext cx="629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XVIII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306655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505750" y="1149748"/>
            <a:ext cx="826196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ban cho chúng tôi bánh bởi trời, có đủ mọi mùi thơm ngon và mọi hương vị ngọt ngào.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7D4F93-06CC-4892-9E23-9121FCF96A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F2E1D8-341E-4DDF-8CA9-BD86EDF899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38" y="252925"/>
            <a:ext cx="1105509" cy="11055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7A6C039-A846-4291-821A-5881D58E1199}"/>
              </a:ext>
            </a:extLst>
          </p:cNvPr>
          <p:cNvSpPr txBox="1"/>
          <p:nvPr/>
        </p:nvSpPr>
        <p:spPr>
          <a:xfrm>
            <a:off x="2205588" y="4339478"/>
            <a:ext cx="629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XVIII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843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692878"/>
            <a:ext cx="8625439" cy="415498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en-US" sz="40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giải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thoát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giúp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đỡ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giúp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đỡ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giải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thoát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chớ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chậm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trễ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58908" y="58164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72828" y="770751"/>
            <a:ext cx="8998344" cy="76944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"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mua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ăn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".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0" y="151878"/>
            <a:ext cx="90711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Is 55, 1-3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72828" y="1517884"/>
            <a:ext cx="88041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Isaia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692" y="2422587"/>
            <a:ext cx="5405480" cy="2915124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12707" y="1715547"/>
            <a:ext cx="8063344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Chúa mở rộng bàn tay ra, và thi ân cho chúng con được no nê </a:t>
            </a:r>
            <a:endParaRPr lang="en-US" sz="4400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(x. c. 16).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201837" y="980203"/>
            <a:ext cx="89421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144, 8-9. 15-16. 17-18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242613" y="745659"/>
            <a:ext cx="8658774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"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một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tạo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vật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nào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thể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tách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biệt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khỏi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yêu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mến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Ðức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Kitô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ta".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ea typeface="Microsoft YaHei" pitchFamily="2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896393-084D-4B4E-A270-99CEF18D03A3}"/>
              </a:ext>
            </a:extLst>
          </p:cNvPr>
          <p:cNvSpPr txBox="1"/>
          <p:nvPr/>
        </p:nvSpPr>
        <p:spPr>
          <a:xfrm>
            <a:off x="-145933" y="157586"/>
            <a:ext cx="8678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Rm 8, 35. 37-39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22D72C-AB6E-499E-B488-37CE59C98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315" y="3961341"/>
            <a:ext cx="2719072" cy="139913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ECAEC9-9C65-4697-BC31-89BECEE643A7}"/>
              </a:ext>
            </a:extLst>
          </p:cNvPr>
          <p:cNvSpPr txBox="1"/>
          <p:nvPr/>
        </p:nvSpPr>
        <p:spPr>
          <a:xfrm>
            <a:off x="106775" y="3337837"/>
            <a:ext cx="8172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tín hữu Rôma.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867473" y="7947"/>
            <a:ext cx="75689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x. Ep 1, 17-18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694229"/>
            <a:ext cx="8534400" cy="3285704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</a:t>
            </a:r>
            <a:r>
              <a:rPr lang="en-US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</a:t>
            </a:r>
            <a:r>
              <a:rPr lang="en-US" sz="4400" u="sng" dirty="0">
                <a:solidFill>
                  <a:schemeClr val="bg1"/>
                </a:solidFill>
                <a:latin typeface="+mn-lt"/>
                <a:cs typeface="Times New Roman" pitchFamily="18" charset="0"/>
              </a:rPr>
              <a:t>:</a:t>
            </a:r>
            <a:r>
              <a:rPr lang="vi-VN" sz="4400" i="0" dirty="0">
                <a:solidFill>
                  <a:schemeClr val="bg1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 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Cha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Ðức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Giêsu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Kitô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soi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biết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nào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cậy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trông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kêu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gọi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ta. – 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7D4F93-06CC-4892-9E23-9121FCF96A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F2E1D8-341E-4DDF-8CA9-BD86EDF899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38" y="252925"/>
            <a:ext cx="1105509" cy="11055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7A6C039-A846-4291-821A-5881D58E1199}"/>
              </a:ext>
            </a:extLst>
          </p:cNvPr>
          <p:cNvSpPr txBox="1"/>
          <p:nvPr/>
        </p:nvSpPr>
        <p:spPr>
          <a:xfrm>
            <a:off x="2205588" y="4339478"/>
            <a:ext cx="62991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Mt 14, 13-21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577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16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687189" y="1708870"/>
            <a:ext cx="63401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KINH TIN KÍNH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114823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1583</TotalTime>
  <Words>259</Words>
  <Application>Microsoft Office PowerPoint</Application>
  <PresentationFormat>On-screen Show (16:9)</PresentationFormat>
  <Paragraphs>23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82</cp:revision>
  <dcterms:created xsi:type="dcterms:W3CDTF">2018-11-13T15:52:26Z</dcterms:created>
  <dcterms:modified xsi:type="dcterms:W3CDTF">2026-07-22T11:39:39Z</dcterms:modified>
</cp:coreProperties>
</file>