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74" r:id="rId2"/>
    <p:sldId id="257" r:id="rId3"/>
    <p:sldId id="258" r:id="rId4"/>
    <p:sldId id="260" r:id="rId5"/>
    <p:sldId id="261" r:id="rId6"/>
    <p:sldId id="275" r:id="rId7"/>
    <p:sldId id="335" r:id="rId8"/>
    <p:sldId id="292" r:id="rId9"/>
    <p:sldId id="284" r:id="rId10"/>
    <p:sldId id="282" r:id="rId11"/>
    <p:sldId id="283" r:id="rId12"/>
    <p:sldId id="336" r:id="rId13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421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3F6209-8464-4BB2-9C10-C110ECD5A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99"/>
            <a:ext cx="9144000" cy="51358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BEDD92-8FDB-40CA-8745-12C555FDE230}"/>
              </a:ext>
            </a:extLst>
          </p:cNvPr>
          <p:cNvSpPr txBox="1"/>
          <p:nvPr/>
        </p:nvSpPr>
        <p:spPr>
          <a:xfrm>
            <a:off x="2213680" y="3319880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XXIV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D2CEF5-FD8C-4F32-B00C-8E632253C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22" y="64343"/>
            <a:ext cx="1038260" cy="103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306655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4" y="1076096"/>
            <a:ext cx="826196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</a:rPr>
              <a:t>Ôi Thiên Chúa, cao quý thay ân sủng của Ngài. Con người ta tìm nương tựa trong bóng cánh của Ngài.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3F6209-8464-4BB2-9C10-C110ECD5A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99"/>
            <a:ext cx="9144000" cy="51358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BEDD92-8FDB-40CA-8745-12C555FDE230}"/>
              </a:ext>
            </a:extLst>
          </p:cNvPr>
          <p:cNvSpPr txBox="1"/>
          <p:nvPr/>
        </p:nvSpPr>
        <p:spPr>
          <a:xfrm>
            <a:off x="2059931" y="3238960"/>
            <a:ext cx="6299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XXIV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D2CEF5-FD8C-4F32-B00C-8E632253C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22" y="64343"/>
            <a:ext cx="1038260" cy="103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770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774856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</a:rPr>
              <a:t>Lạy Chúa, xin ban bình an cho những ai trông cậy vào Chúa, xin cho các tiên tri của Chúa được trung trực; xin nhậm lời cầu nguyện của tôi tớ Chúa, và của Is-ra-el dân Chúa.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58908" y="58164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770751"/>
            <a:ext cx="8998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1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“</a:t>
            </a:r>
            <a:r>
              <a:rPr lang="vi-VN" sz="4400" b="1" i="1" dirty="0">
                <a:solidFill>
                  <a:schemeClr val="bg1"/>
                </a:solidFill>
                <a:effectLst/>
              </a:rPr>
              <a:t>Hãy tha thứ cho kẻ làm hại ngươi, thì khi ngươi cầu nguyện, ngươi sẽ được tha”.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l-PL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Hc 27, 33 – 28, 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72828" y="2813488"/>
            <a:ext cx="88041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994" y="3255114"/>
            <a:ext cx="3827533" cy="2064152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331773" y="1715547"/>
            <a:ext cx="8472362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Chúa là Ðấng từ bi và hay thương xót, chậm bất bình và hết sức khoan nhân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201837" y="980203"/>
            <a:ext cx="8942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102, 1-2. 3-4. 9-10. 11-12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242613" y="745659"/>
            <a:ext cx="865877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Dù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chết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3" y="15758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Rm 14, 7-9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042" y="3568589"/>
            <a:ext cx="3482345" cy="17918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359484" y="2118562"/>
            <a:ext cx="8172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67473" y="159457"/>
            <a:ext cx="75689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Ga 6, 64b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69b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050278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</a:t>
            </a:r>
            <a:r>
              <a:rPr lang="en-US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a:</a:t>
            </a:r>
            <a:r>
              <a:rPr lang="vi-VN" sz="4400" i="0" dirty="0">
                <a:solidFill>
                  <a:srgbClr val="FFFF00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thần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có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ban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 –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3F6209-8464-4BB2-9C10-C110ECD5A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99"/>
            <a:ext cx="9144000" cy="51358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BEDD92-8FDB-40CA-8745-12C555FDE230}"/>
              </a:ext>
            </a:extLst>
          </p:cNvPr>
          <p:cNvSpPr txBox="1"/>
          <p:nvPr/>
        </p:nvSpPr>
        <p:spPr>
          <a:xfrm>
            <a:off x="2100391" y="3190408"/>
            <a:ext cx="62991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Roboto" panose="02000000000000000000" pitchFamily="2" charset="0"/>
              </a:rPr>
              <a:t>: Mt 18, 21-35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D2CEF5-FD8C-4F32-B00C-8E632253C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22" y="64343"/>
            <a:ext cx="1038260" cy="103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12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</TotalTime>
  <Words>244</Words>
  <Application>Microsoft Office PowerPoint</Application>
  <PresentationFormat>On-screen Show (16:9)</PresentationFormat>
  <Paragraphs>22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92</cp:revision>
  <dcterms:created xsi:type="dcterms:W3CDTF">2018-11-13T15:52:26Z</dcterms:created>
  <dcterms:modified xsi:type="dcterms:W3CDTF">2026-08-23T10:50:44Z</dcterms:modified>
</cp:coreProperties>
</file>