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74" r:id="rId2"/>
    <p:sldId id="257" r:id="rId3"/>
    <p:sldId id="258" r:id="rId4"/>
    <p:sldId id="260" r:id="rId5"/>
    <p:sldId id="261" r:id="rId6"/>
    <p:sldId id="275" r:id="rId7"/>
    <p:sldId id="343" r:id="rId8"/>
    <p:sldId id="292" r:id="rId9"/>
    <p:sldId id="284" r:id="rId10"/>
    <p:sldId id="282" r:id="rId11"/>
    <p:sldId id="283" r:id="rId12"/>
    <p:sldId id="344" r:id="rId13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89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5600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1F021F4E-B197-4692-8645-753E8A4C6D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2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07441-5D29-4BF5-941F-C40D9ADCE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35983F-A527-4E8E-81A6-2F9ED06FA099}"/>
              </a:ext>
            </a:extLst>
          </p:cNvPr>
          <p:cNvSpPr txBox="1"/>
          <p:nvPr/>
        </p:nvSpPr>
        <p:spPr>
          <a:xfrm>
            <a:off x="1914274" y="3117579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XXVIII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4879E-0D68-4A39-A8E1-109F25F79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4" y="218091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847685"/>
            <a:ext cx="9046896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lạy Chúa, nếu Chúa nhớ hoài sự lỗi, nào ai chịu nổi được ư? Vì lạy Thiên Chúa Is-ra-el, Chúa thường rộng lượng thứ tha.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9368" y="89516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72828" y="770751"/>
            <a:ext cx="899834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965"/>
              </a:spcBef>
              <a:spcAft>
                <a:spcPts val="80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“Chúa mời đến dự tiệc của Người và lau sạch nước mắt trên mọi khuôn mặt”.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0" y="151878"/>
            <a:ext cx="90711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 25, 6-10a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72828" y="2836174"/>
            <a:ext cx="88041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Tiên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tri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Isaia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062" y="3163472"/>
            <a:ext cx="3997465" cy="2155794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31773" y="1715547"/>
            <a:ext cx="8472362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Ðáp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 nhà Chúa, tôi sẽ định cư cho tới thời gian rất ư lâu dài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201837" y="980203"/>
            <a:ext cx="8942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22, 1-3a. 3b-4. 5. 6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242613" y="745659"/>
            <a:ext cx="865877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0">
              <a:lnSpc>
                <a:spcPct val="100000"/>
              </a:lnSpc>
              <a:spcBef>
                <a:spcPts val="965"/>
              </a:spcBef>
              <a:spcAft>
                <a:spcPts val="80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“Tôi có thể làm được mọi sự trong Ðấng ban sức mạnh cho tôi”.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latin typeface="Arial" panose="020B0604020202020204" pitchFamily="34" charset="0"/>
              <a:ea typeface="Microsoft YaHei" pitchFamily="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896393-084D-4B4E-A270-99CEF18D03A3}"/>
              </a:ext>
            </a:extLst>
          </p:cNvPr>
          <p:cNvSpPr txBox="1"/>
          <p:nvPr/>
        </p:nvSpPr>
        <p:spPr>
          <a:xfrm>
            <a:off x="-145933" y="157586"/>
            <a:ext cx="8678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2: 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Pl 4, 12-14. 19-20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22D72C-AB6E-499E-B488-37CE59C98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16" y="3594921"/>
            <a:ext cx="3431171" cy="17655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ECAEC9-9C65-4697-BC31-89BECEE643A7}"/>
              </a:ext>
            </a:extLst>
          </p:cNvPr>
          <p:cNvSpPr txBox="1"/>
          <p:nvPr/>
        </p:nvSpPr>
        <p:spPr>
          <a:xfrm>
            <a:off x="242613" y="2795670"/>
            <a:ext cx="817295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tín hữu Philipphê.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867473" y="159457"/>
            <a:ext cx="7568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x.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Cv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16, 14b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800" y="1017909"/>
            <a:ext cx="8534400" cy="3285704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</a:t>
            </a:r>
            <a:r>
              <a:rPr lang="en-US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a:</a:t>
            </a:r>
            <a:r>
              <a:rPr lang="vi-VN" sz="4400" i="0" dirty="0">
                <a:solidFill>
                  <a:srgbClr val="FFFF00"/>
                </a:solidFill>
                <a:latin typeface="+mn-lt"/>
              </a:rPr>
              <a:t> </a:t>
            </a:r>
            <a:r>
              <a:rPr lang="vi-VN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mở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lòng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để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lắng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nghe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–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07441-5D29-4BF5-941F-C40D9ADCE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35983F-A527-4E8E-81A6-2F9ED06FA099}"/>
              </a:ext>
            </a:extLst>
          </p:cNvPr>
          <p:cNvSpPr txBox="1"/>
          <p:nvPr/>
        </p:nvSpPr>
        <p:spPr>
          <a:xfrm>
            <a:off x="2909595" y="2996198"/>
            <a:ext cx="45269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Mt 22, 1-10</a:t>
            </a:r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4879E-0D68-4A39-A8E1-109F25F79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4" y="218091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8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7B172D-3B4B-4B31-8844-E74626F7A693}"/>
              </a:ext>
            </a:extLst>
          </p:cNvPr>
          <p:cNvSpPr txBox="1"/>
          <p:nvPr/>
        </p:nvSpPr>
        <p:spPr>
          <a:xfrm>
            <a:off x="1687189" y="1708870"/>
            <a:ext cx="63401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KINH TIN KÍNH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14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1D2B8-41DE-4597-A977-6FAD641A8BC5}"/>
              </a:ext>
            </a:extLst>
          </p:cNvPr>
          <p:cNvSpPr/>
          <p:nvPr/>
        </p:nvSpPr>
        <p:spPr>
          <a:xfrm>
            <a:off x="2438400" y="2114550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 NGUYỆN TÍN HỮU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340E-9EEB-471A-9B11-1E3886AEF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09550"/>
            <a:ext cx="2022605" cy="3486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1A6EB-F194-40CB-8DCD-C51936976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78596"/>
            <a:ext cx="1828799" cy="3264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6B83D-A68C-4D8F-8389-803FA7056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74757"/>
            <a:ext cx="2743200" cy="13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5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8" y="112446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441013" y="1108463"/>
            <a:ext cx="826196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Bọn giàu sang đã sa cơ nghèo đói; nhưng người tìm Chúa chẳng thiếu chi thiện hảo.</a:t>
            </a:r>
            <a:endParaRPr lang="en-US" sz="4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07441-5D29-4BF5-941F-C40D9ADCE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35983F-A527-4E8E-81A6-2F9ED06FA099}"/>
              </a:ext>
            </a:extLst>
          </p:cNvPr>
          <p:cNvSpPr txBox="1"/>
          <p:nvPr/>
        </p:nvSpPr>
        <p:spPr>
          <a:xfrm>
            <a:off x="1914274" y="3117579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XXVIII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4879E-0D68-4A39-A8E1-109F25F79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4" y="218091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786660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</TotalTime>
  <Words>221</Words>
  <Application>Microsoft Office PowerPoint</Application>
  <PresentationFormat>On-screen Show (16:9)</PresentationFormat>
  <Paragraphs>22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Albany</vt:lpstr>
      <vt:lpstr>Arial</vt:lpstr>
      <vt:lpstr>Calibri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97</cp:revision>
  <dcterms:created xsi:type="dcterms:W3CDTF">2018-11-13T15:52:26Z</dcterms:created>
  <dcterms:modified xsi:type="dcterms:W3CDTF">2026-09-06T23:14:36Z</dcterms:modified>
</cp:coreProperties>
</file>