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74" r:id="rId2"/>
    <p:sldId id="257" r:id="rId3"/>
    <p:sldId id="258" r:id="rId4"/>
    <p:sldId id="260" r:id="rId5"/>
    <p:sldId id="261" r:id="rId6"/>
    <p:sldId id="275" r:id="rId7"/>
    <p:sldId id="347" r:id="rId8"/>
    <p:sldId id="292" r:id="rId9"/>
    <p:sldId id="284" r:id="rId10"/>
    <p:sldId id="282" r:id="rId11"/>
    <p:sldId id="283" r:id="rId12"/>
    <p:sldId id="348" r:id="rId13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89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5600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1F021F4E-B197-4692-8645-753E8A4C6D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21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3620B3-533A-444F-B802-258A72DC5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614"/>
            <a:ext cx="9144000" cy="51631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BD8076-4641-4DBD-B8F9-2F664306F89F}"/>
              </a:ext>
            </a:extLst>
          </p:cNvPr>
          <p:cNvSpPr txBox="1"/>
          <p:nvPr/>
        </p:nvSpPr>
        <p:spPr>
          <a:xfrm>
            <a:off x="1420659" y="3238959"/>
            <a:ext cx="66713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CHÚA NHẬT XXX 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C6311B-4165-405E-9484-F9E0F6254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50" y="129078"/>
            <a:ext cx="1094905" cy="109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97104" y="1228011"/>
            <a:ext cx="9046896" cy="28007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Tâm hồn những ai tìm Chúa, hãy mừng vui. Hãy coi trọng Chúa và quyền năng của Người, hãy luôn luôn tìm kiếm thiên nhan Chúa.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699368" y="89516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0" y="151878"/>
            <a:ext cx="90711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22, 21-27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213806" y="1243647"/>
            <a:ext cx="71452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sách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Xuất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Hành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522" y="2362874"/>
            <a:ext cx="5482005" cy="2956392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331773" y="1715547"/>
            <a:ext cx="8472362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Ðáp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vi-VN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dũng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lực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con, con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yêu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mến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96872" y="955927"/>
            <a:ext cx="89421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17, 2-3a. 3bc-4. 47 và 51ab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896393-084D-4B4E-A270-99CEF18D03A3}"/>
              </a:ext>
            </a:extLst>
          </p:cNvPr>
          <p:cNvSpPr txBox="1"/>
          <p:nvPr/>
        </p:nvSpPr>
        <p:spPr>
          <a:xfrm>
            <a:off x="-145933" y="157586"/>
            <a:ext cx="86783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2: 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 Tx 1, 5c-10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22D72C-AB6E-499E-B488-37CE59C98F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614" y="3148024"/>
            <a:ext cx="3925587" cy="20199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ECAEC9-9C65-4697-BC31-89BECEE643A7}"/>
              </a:ext>
            </a:extLst>
          </p:cNvPr>
          <p:cNvSpPr txBox="1"/>
          <p:nvPr/>
        </p:nvSpPr>
        <p:spPr>
          <a:xfrm>
            <a:off x="359484" y="865472"/>
            <a:ext cx="817295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“Anh em đã bỏ tà thần trở về với Thiên Chúa để phụng sự Người và để trông đợi Con của Người”.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EA2BBB-49A1-4378-B158-5F60F3811D88}"/>
              </a:ext>
            </a:extLst>
          </p:cNvPr>
          <p:cNvSpPr txBox="1"/>
          <p:nvPr/>
        </p:nvSpPr>
        <p:spPr>
          <a:xfrm>
            <a:off x="485522" y="2943090"/>
            <a:ext cx="464482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2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thứ nhất của Thánh Phaolô Tông đồ gửi tín hữu Thêxalônica.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787525" y="-67120"/>
            <a:ext cx="7568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Ga 14, 23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04799" y="791334"/>
            <a:ext cx="8534400" cy="3285704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</a:t>
            </a:r>
            <a:r>
              <a:rPr lang="en-US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a:</a:t>
            </a:r>
            <a:r>
              <a:rPr lang="vi-VN" sz="4400" i="0" dirty="0">
                <a:solidFill>
                  <a:srgbClr val="FFFF00"/>
                </a:solidFill>
                <a:latin typeface="+mn-lt"/>
              </a:rPr>
              <a:t> </a:t>
            </a:r>
            <a:r>
              <a:rPr lang="vi-VN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– Nếu ai yêu mến Thầy, thì sẽ giữ lời Thầy, và Cha Thầy sẽ yêu thương người ấy, và Chúng Ta sẽ đến và ở trong người ấy. –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3620B3-533A-444F-B802-258A72DC5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614"/>
            <a:ext cx="9144000" cy="51631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BD8076-4641-4DBD-B8F9-2F664306F89F}"/>
              </a:ext>
            </a:extLst>
          </p:cNvPr>
          <p:cNvSpPr txBox="1"/>
          <p:nvPr/>
        </p:nvSpPr>
        <p:spPr>
          <a:xfrm>
            <a:off x="1720065" y="3117579"/>
            <a:ext cx="66713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Mt 22, 34-40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C6311B-4165-405E-9484-F9E0F6254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50" y="129078"/>
            <a:ext cx="1094905" cy="109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976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7B172D-3B4B-4B31-8844-E74626F7A693}"/>
              </a:ext>
            </a:extLst>
          </p:cNvPr>
          <p:cNvSpPr txBox="1"/>
          <p:nvPr/>
        </p:nvSpPr>
        <p:spPr>
          <a:xfrm>
            <a:off x="1687189" y="1708870"/>
            <a:ext cx="63401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KINH TIN KÍNH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114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D1D2B8-41DE-4597-A977-6FAD641A8BC5}"/>
              </a:ext>
            </a:extLst>
          </p:cNvPr>
          <p:cNvSpPr/>
          <p:nvPr/>
        </p:nvSpPr>
        <p:spPr>
          <a:xfrm>
            <a:off x="2438400" y="2114550"/>
            <a:ext cx="6248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 NGUYỆN TÍN HỮU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CA340E-9EEB-471A-9B11-1E3886AEF0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209550"/>
            <a:ext cx="2022605" cy="3486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81A6EB-F194-40CB-8DCD-C51936976E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878596"/>
            <a:ext cx="1828799" cy="32649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56B83D-A68C-4D8F-8389-803FA7056D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774757"/>
            <a:ext cx="2743200" cy="131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85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514598" y="112446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441013" y="1003266"/>
            <a:ext cx="826196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 cho chúng tôi được hân hoan mừng Chúa chiến thắng, và nhân danh Thiên Chúa, chúng tôi nâng cao ngọn cờ.</a:t>
            </a:r>
            <a:endParaRPr lang="en-US" sz="4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3620B3-533A-444F-B802-258A72DC5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614"/>
            <a:ext cx="9144000" cy="51631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BD8076-4641-4DBD-B8F9-2F664306F89F}"/>
              </a:ext>
            </a:extLst>
          </p:cNvPr>
          <p:cNvSpPr txBox="1"/>
          <p:nvPr/>
        </p:nvSpPr>
        <p:spPr>
          <a:xfrm>
            <a:off x="1420659" y="3238959"/>
            <a:ext cx="66713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CHÚA NHẬT XXX 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C6311B-4165-405E-9484-F9E0F6254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50" y="129078"/>
            <a:ext cx="1094905" cy="109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612456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2526</TotalTime>
  <Words>220</Words>
  <Application>Microsoft Office PowerPoint</Application>
  <PresentationFormat>On-screen Show (16:9)</PresentationFormat>
  <Paragraphs>21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Albany</vt:lpstr>
      <vt:lpstr>Arial</vt:lpstr>
      <vt:lpstr>Calibri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102</cp:revision>
  <dcterms:created xsi:type="dcterms:W3CDTF">2018-11-13T15:52:26Z</dcterms:created>
  <dcterms:modified xsi:type="dcterms:W3CDTF">2026-10-10T21:25:48Z</dcterms:modified>
</cp:coreProperties>
</file>