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53" r:id="rId8"/>
    <p:sldId id="292" r:id="rId9"/>
    <p:sldId id="284" r:id="rId10"/>
    <p:sldId id="282" r:id="rId11"/>
    <p:sldId id="283" r:id="rId12"/>
    <p:sldId id="354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C5C4D-6580-4C4A-980E-004C7BDD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DD6E9E-FB8B-4C15-9F75-E6D752527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A918FC-4056-474A-A9E2-7B6264107DF0}"/>
              </a:ext>
            </a:extLst>
          </p:cNvPr>
          <p:cNvSpPr txBox="1"/>
          <p:nvPr/>
        </p:nvSpPr>
        <p:spPr>
          <a:xfrm>
            <a:off x="2112021" y="3253120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206347" y="750581"/>
            <a:ext cx="8731306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phán: Ta nghĩ đến bình an, chớ không nghĩ đến gian khổ; các người kêu cầu Ta, và Ta nhậm lời các ngươi, Ta dẫn dắt các ngươi từ mọi nơi các người bị nô lệ trở về.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Cn 31, 10-13, 19-20. </a:t>
            </a:r>
          </a:p>
          <a:p>
            <a:pPr algn="ctr"/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30-31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34669" y="3026454"/>
            <a:ext cx="7145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Châm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Ngôn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39" y="3380397"/>
            <a:ext cx="3625233" cy="1955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13F502-57C9-4331-B02F-51AA89EFEAAB}"/>
              </a:ext>
            </a:extLst>
          </p:cNvPr>
          <p:cNvSpPr txBox="1"/>
          <p:nvPr/>
        </p:nvSpPr>
        <p:spPr>
          <a:xfrm>
            <a:off x="291314" y="1393771"/>
            <a:ext cx="86746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mẫn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dùng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thay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bạn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331773" y="931651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127, 1-2. 3. 4-5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4" y="157586"/>
            <a:ext cx="9289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1 Tx 5, 1-6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20" y="3697016"/>
            <a:ext cx="2858681" cy="1470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359484" y="865472"/>
            <a:ext cx="81729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“Ngày của Chúa bắt chợt anh em như kẻ trộm”.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A2BBB-49A1-4378-B158-5F60F3811D88}"/>
              </a:ext>
            </a:extLst>
          </p:cNvPr>
          <p:cNvSpPr txBox="1"/>
          <p:nvPr/>
        </p:nvSpPr>
        <p:spPr>
          <a:xfrm>
            <a:off x="359484" y="2430780"/>
            <a:ext cx="63441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Thêxalônica.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7524" y="159457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Lc 21, 36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798" y="1066463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– Các con hãy tỉnh thức và cầu nguyện luôn, để có thể xứng đáng đứng vững trước mặt Con Người.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C5C4D-6580-4C4A-980E-004C7BDD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DD6E9E-FB8B-4C15-9F75-E6D752527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A918FC-4056-474A-A9E2-7B6264107DF0}"/>
              </a:ext>
            </a:extLst>
          </p:cNvPr>
          <p:cNvSpPr txBox="1"/>
          <p:nvPr/>
        </p:nvSpPr>
        <p:spPr>
          <a:xfrm>
            <a:off x="2112021" y="3123648"/>
            <a:ext cx="6671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 Mt 25, 14-30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823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305471" y="881887"/>
            <a:ext cx="853305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kết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hợp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đặt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niềm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cậy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trông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thì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tốt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đẹp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biết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bao.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C5C4D-6580-4C4A-980E-004C7BDDB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DD6E9E-FB8B-4C15-9F75-E6D752527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A918FC-4056-474A-A9E2-7B6264107DF0}"/>
              </a:ext>
            </a:extLst>
          </p:cNvPr>
          <p:cNvSpPr txBox="1"/>
          <p:nvPr/>
        </p:nvSpPr>
        <p:spPr>
          <a:xfrm>
            <a:off x="2112021" y="3253120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XXXIII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60776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</TotalTime>
  <Words>223</Words>
  <Application>Microsoft Office PowerPoint</Application>
  <PresentationFormat>On-screen Show (16:9)</PresentationFormat>
  <Paragraphs>23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107</cp:revision>
  <dcterms:created xsi:type="dcterms:W3CDTF">2018-11-13T15:52:26Z</dcterms:created>
  <dcterms:modified xsi:type="dcterms:W3CDTF">2026-10-26T21:49:35Z</dcterms:modified>
</cp:coreProperties>
</file>