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sldIdLst>
    <p:sldId id="9758" r:id="rId5"/>
    <p:sldId id="9692" r:id="rId6"/>
    <p:sldId id="385" r:id="rId7"/>
    <p:sldId id="9754" r:id="rId8"/>
    <p:sldId id="389" r:id="rId9"/>
    <p:sldId id="9765" r:id="rId10"/>
    <p:sldId id="9698" r:id="rId11"/>
    <p:sldId id="278" r:id="rId12"/>
    <p:sldId id="293" r:id="rId13"/>
    <p:sldId id="976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98D72B-5E75-49E4-84AE-FF9CB63AE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F8922E-FAE2-4738-B70E-CA98B5A5E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C265CE-9B43-49B9-8CB9-4F3197B42FEC}"/>
              </a:ext>
            </a:extLst>
          </p:cNvPr>
          <p:cNvSpPr txBox="1"/>
          <p:nvPr/>
        </p:nvSpPr>
        <p:spPr>
          <a:xfrm>
            <a:off x="2757487" y="133350"/>
            <a:ext cx="67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600" b="1" dirty="0">
                <a:solidFill>
                  <a:srgbClr val="00B0F0"/>
                </a:solidFill>
                <a:latin typeface="Arial" panose="020B0604020202020204" pitchFamily="34" charset="0"/>
              </a:rPr>
              <a:t>BA TUẦN I MÙA CHAY</a:t>
            </a:r>
            <a:endParaRPr lang="en-US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98D72B-5E75-49E4-84AE-FF9CB63AE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F8922E-FAE2-4738-B70E-CA98B5A5E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C265CE-9B43-49B9-8CB9-4F3197B42FEC}"/>
              </a:ext>
            </a:extLst>
          </p:cNvPr>
          <p:cNvSpPr txBox="1"/>
          <p:nvPr/>
        </p:nvSpPr>
        <p:spPr>
          <a:xfrm>
            <a:off x="2757487" y="133350"/>
            <a:ext cx="67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600" b="1" dirty="0">
                <a:solidFill>
                  <a:srgbClr val="00B0F0"/>
                </a:solidFill>
                <a:latin typeface="Arial" panose="020B0604020202020204" pitchFamily="34" charset="0"/>
              </a:rPr>
              <a:t>BA TUẦN I MÙA CHAY</a:t>
            </a:r>
            <a:endParaRPr lang="en-US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58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219198"/>
            <a:ext cx="8153400" cy="33337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là chỗ chúng tôi nương thân từ đời này trải qua đời khác, Chúa vẫn có từ thuở này đến thuở kia.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81A3A6-F1F6-4E1D-A3E7-C7EB2EBEAA9E}"/>
              </a:ext>
            </a:extLst>
          </p:cNvPr>
          <p:cNvSpPr txBox="1"/>
          <p:nvPr/>
        </p:nvSpPr>
        <p:spPr>
          <a:xfrm>
            <a:off x="1676400" y="590550"/>
            <a:ext cx="624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NHẬP LỄ</a:t>
            </a:r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2038350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55, 10-11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thực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hiện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mong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muốn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"/>
            <a:ext cx="8610600" cy="5143499"/>
          </a:xfrm>
        </p:spPr>
        <p:txBody>
          <a:bodyPr>
            <a:normAutofit/>
          </a:bodyPr>
          <a:lstStyle/>
          <a:p>
            <a:pPr algn="l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 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33, 4-5. 6-7. 16-17. 18-19</a:t>
            </a:r>
            <a:b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cứu người hiền đức khỏi mọi nỗi âu lo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“Hãy hối cải, vì nước trời đã gần đến”.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819150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98D72B-5E75-49E4-84AE-FF9CB63AE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F8922E-FAE2-4738-B70E-CA98B5A5E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C265CE-9B43-49B9-8CB9-4F3197B42FEC}"/>
              </a:ext>
            </a:extLst>
          </p:cNvPr>
          <p:cNvSpPr txBox="1"/>
          <p:nvPr/>
        </p:nvSpPr>
        <p:spPr>
          <a:xfrm>
            <a:off x="3505200" y="3028950"/>
            <a:ext cx="5181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Mt 6, 7-15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559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533400"/>
            <a:ext cx="7848600" cy="447675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 công bình, khi tôi kêu cầu, Chúa đã nhậm lời tôi, trong cơn khốn khó. Chúa đã giải thoát tôi; lạy Chúa, xin thương xót tôi, xin nghe lời tôi khẩn cầu.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362200" y="25774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Ca </a:t>
            </a:r>
            <a:r>
              <a:rPr lang="en-US" sz="4000" b="1" dirty="0" err="1">
                <a:solidFill>
                  <a:srgbClr val="FFFF00"/>
                </a:solidFill>
              </a:rPr>
              <a:t>Hiệp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Lễ</a:t>
            </a:r>
            <a:endParaRPr lang="en-US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170</Words>
  <Application>Microsoft Office PowerPoint</Application>
  <PresentationFormat>On-screen Show (16:9)</PresentationFormat>
  <Paragraphs>14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Lạy Chúa, Chúa là chỗ chúng tôi nương thân từ đời này trải qua đời khác, Chúa vẫn có từ thuở này đến thuở kia.</vt:lpstr>
      <vt:lpstr>PowerPoint Presentation</vt:lpstr>
      <vt:lpstr>Ðáp Ca:   Tv: 33, 4-5. 6-7. 16-17. 18-19 Ðáp: Chúa cứu người hiền đức khỏi mọi nỗi âu lo</vt:lpstr>
      <vt:lpstr>“Hãy hối cải, vì nước trời đã gần đến”.</vt:lpstr>
      <vt:lpstr>PowerPoint Presentation</vt:lpstr>
      <vt:lpstr>PowerPoint Presentation</vt:lpstr>
      <vt:lpstr>Lạy Chúa công bình, khi tôi kêu cầu, Chúa đã nhậm lời tôi, trong cơn khốn khó. Chúa đã giải thoát tôi; lạy Chúa, xin thương xót tôi, xin nghe lời tôi khẩn cầu.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70</cp:revision>
  <dcterms:created xsi:type="dcterms:W3CDTF">2023-01-29T22:00:16Z</dcterms:created>
  <dcterms:modified xsi:type="dcterms:W3CDTF">2025-03-06T07:55:04Z</dcterms:modified>
</cp:coreProperties>
</file>