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65" r:id="rId10"/>
    <p:sldId id="9698" r:id="rId11"/>
    <p:sldId id="278" r:id="rId12"/>
    <p:sldId id="293" r:id="rId13"/>
    <p:sldId id="976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8922E-FAE2-4738-B70E-CA98B5A5E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265CE-9B43-49B9-8CB9-4F3197B42FEC}"/>
              </a:ext>
            </a:extLst>
          </p:cNvPr>
          <p:cNvSpPr txBox="1"/>
          <p:nvPr/>
        </p:nvSpPr>
        <p:spPr>
          <a:xfrm>
            <a:off x="2757487" y="13335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BA TUẦN I MÙA CHAY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8922E-FAE2-4738-B70E-CA98B5A5E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265CE-9B43-49B9-8CB9-4F3197B42FEC}"/>
              </a:ext>
            </a:extLst>
          </p:cNvPr>
          <p:cNvSpPr txBox="1"/>
          <p:nvPr/>
        </p:nvSpPr>
        <p:spPr>
          <a:xfrm>
            <a:off x="2757487" y="13335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BA TUẦN I MÙA CHAY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5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219198"/>
            <a:ext cx="8153400" cy="33337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Chúa là chỗ chúng tôi nương thân từ đời này trải qua đời khác, Chúa vẫn có từ thuở này đến thuở kia.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A3A6-F1F6-4E1D-A3E7-C7EB2EBEAA9E}"/>
              </a:ext>
            </a:extLst>
          </p:cNvPr>
          <p:cNvSpPr txBox="1"/>
          <p:nvPr/>
        </p:nvSpPr>
        <p:spPr>
          <a:xfrm>
            <a:off x="1676400" y="59055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NHẬP LỄ</a:t>
            </a:r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55, 10-11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33, 4-5. 6-7. 16-17. 18-19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cứu người hiền đức khỏi mọi nỗi âu lo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“Hãy hối cải, vì nước trời đã gần đến”.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8191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8922E-FAE2-4738-B70E-CA98B5A5E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265CE-9B43-49B9-8CB9-4F3197B42FEC}"/>
              </a:ext>
            </a:extLst>
          </p:cNvPr>
          <p:cNvSpPr txBox="1"/>
          <p:nvPr/>
        </p:nvSpPr>
        <p:spPr>
          <a:xfrm>
            <a:off x="3505200" y="302895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Mt 6, 7-15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533400"/>
            <a:ext cx="7848600" cy="447675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 công bình, khi tôi kêu cầu, Chúa đã nhậm lời tôi, trong cơn khốn khó. Chúa đã giải thoát tôi; lạy Chúa, xin thương xót tôi, xin nghe lời tôi khẩn cầu.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362200" y="2577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Ca </a:t>
            </a:r>
            <a:r>
              <a:rPr lang="en-US" sz="4000" b="1" dirty="0" err="1">
                <a:solidFill>
                  <a:srgbClr val="FFFF00"/>
                </a:solidFill>
              </a:rPr>
              <a:t>Hiệp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Lễ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170</Words>
  <Application>Microsoft Office PowerPoint</Application>
  <PresentationFormat>On-screen Show (16:9)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Lạy Chúa, Chúa là chỗ chúng tôi nương thân từ đời này trải qua đời khác, Chúa vẫn có từ thuở này đến thuở kia.</vt:lpstr>
      <vt:lpstr>PowerPoint Presentation</vt:lpstr>
      <vt:lpstr>Ðáp Ca:   Tv: 33, 4-5. 6-7. 16-17. 18-19 Ðáp: Chúa cứu người hiền đức khỏi mọi nỗi âu lo</vt:lpstr>
      <vt:lpstr>“Hãy hối cải, vì nước trời đã gần đến”.</vt:lpstr>
      <vt:lpstr>PowerPoint Presentation</vt:lpstr>
      <vt:lpstr>PowerPoint Presentation</vt:lpstr>
      <vt:lpstr>Lạy Chúa công bình, khi tôi kêu cầu, Chúa đã nhậm lời tôi, trong cơn khốn khó. Chúa đã giải thoát tôi; lạy Chúa, xin thương xót tôi, xin nghe lời tôi khẩn cầu.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70</cp:revision>
  <dcterms:created xsi:type="dcterms:W3CDTF">2023-01-29T22:00:16Z</dcterms:created>
  <dcterms:modified xsi:type="dcterms:W3CDTF">2025-03-06T07:55:04Z</dcterms:modified>
</cp:coreProperties>
</file>