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3" r:id="rId7"/>
    <p:sldId id="278" r:id="rId8"/>
    <p:sldId id="282" r:id="rId9"/>
    <p:sldId id="283" r:id="rId10"/>
    <p:sldId id="306" r:id="rId11"/>
    <p:sldId id="314"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8DE476A-06B3-40D5-A9AC-3165965056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pic>
        <p:nvPicPr>
          <p:cNvPr id="3" name="Picture 2">
            <a:extLst>
              <a:ext uri="{FF2B5EF4-FFF2-40B4-BE49-F238E27FC236}">
                <a16:creationId xmlns:a16="http://schemas.microsoft.com/office/drawing/2014/main" id="{616504B1-EE7C-407E-8D4E-4927A9D7C5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12" y="0"/>
            <a:ext cx="9159112" cy="5143500"/>
          </a:xfrm>
          <a:prstGeom prst="rect">
            <a:avLst/>
          </a:prstGeom>
        </p:spPr>
      </p:pic>
      <p:sp>
        <p:nvSpPr>
          <p:cNvPr id="8" name="TextBox 7">
            <a:extLst>
              <a:ext uri="{FF2B5EF4-FFF2-40B4-BE49-F238E27FC236}">
                <a16:creationId xmlns:a16="http://schemas.microsoft.com/office/drawing/2014/main" id="{D3791887-FEEC-4536-B157-81D8DAE08489}"/>
              </a:ext>
            </a:extLst>
          </p:cNvPr>
          <p:cNvSpPr txBox="1"/>
          <p:nvPr/>
        </p:nvSpPr>
        <p:spPr>
          <a:xfrm>
            <a:off x="2265768" y="3328112"/>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I MÙA CHAY NĂM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8DE476A-06B3-40D5-A9AC-3165965056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pic>
        <p:nvPicPr>
          <p:cNvPr id="3" name="Picture 2">
            <a:extLst>
              <a:ext uri="{FF2B5EF4-FFF2-40B4-BE49-F238E27FC236}">
                <a16:creationId xmlns:a16="http://schemas.microsoft.com/office/drawing/2014/main" id="{616504B1-EE7C-407E-8D4E-4927A9D7C5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12" y="0"/>
            <a:ext cx="9159112" cy="5143500"/>
          </a:xfrm>
          <a:prstGeom prst="rect">
            <a:avLst/>
          </a:prstGeom>
        </p:spPr>
      </p:pic>
      <p:sp>
        <p:nvSpPr>
          <p:cNvPr id="8" name="TextBox 7">
            <a:extLst>
              <a:ext uri="{FF2B5EF4-FFF2-40B4-BE49-F238E27FC236}">
                <a16:creationId xmlns:a16="http://schemas.microsoft.com/office/drawing/2014/main" id="{D3791887-FEEC-4536-B157-81D8DAE08489}"/>
              </a:ext>
            </a:extLst>
          </p:cNvPr>
          <p:cNvSpPr txBox="1"/>
          <p:nvPr/>
        </p:nvSpPr>
        <p:spPr>
          <a:xfrm>
            <a:off x="2265768" y="3328112"/>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I MÙA CHAY NĂM A</a:t>
            </a:r>
            <a:endParaRPr lang="en-US" sz="2800" b="1" dirty="0">
              <a:solidFill>
                <a:srgbClr val="FFFF00"/>
              </a:solidFill>
            </a:endParaRPr>
          </a:p>
        </p:txBody>
      </p:sp>
    </p:spTree>
    <p:extLst>
      <p:ext uri="{BB962C8B-B14F-4D97-AF65-F5344CB8AC3E}">
        <p14:creationId xmlns:p14="http://schemas.microsoft.com/office/powerpoint/2010/main" val="4184153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1009611"/>
            <a:ext cx="8625439" cy="280076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Lạy Chúa, Chúa là chỗ chúng tôi nương thân từ đời này trải qua đời khác, Chúa vẫn có từ thuở này đến thuở kia.</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44373"/>
            <a:ext cx="8640961" cy="1446550"/>
          </a:xfrm>
          <a:prstGeom prst="rect">
            <a:avLst/>
          </a:prstGeom>
          <a:noFill/>
          <a:ln>
            <a:noFill/>
            <a:prstDash val="solid"/>
          </a:ln>
        </p:spPr>
        <p:txBody>
          <a:bodyPr vert="horz" wrap="square" lIns="91440" tIns="45720" rIns="91440" bIns="45720" anchor="t" anchorCtr="0" compatLnSpc="1">
            <a:spAutoFit/>
          </a:bodyPr>
          <a:lstStyle/>
          <a:p>
            <a:pPr algn="just"/>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Lời</a:t>
            </a:r>
            <a:r>
              <a:rPr lang="en-US" sz="4400" b="1" i="1" dirty="0">
                <a:solidFill>
                  <a:schemeClr val="bg1"/>
                </a:solidFill>
                <a:effectLst/>
                <a:latin typeface="Arial" panose="020B0604020202020204" pitchFamily="34" charset="0"/>
              </a:rPr>
              <a:t> Ta </a:t>
            </a:r>
            <a:r>
              <a:rPr lang="en-US" sz="4400" b="1" i="1" dirty="0" err="1">
                <a:solidFill>
                  <a:schemeClr val="bg1"/>
                </a:solidFill>
                <a:effectLst/>
                <a:latin typeface="Arial" panose="020B0604020202020204" pitchFamily="34" charset="0"/>
              </a:rPr>
              <a:t>thực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hiện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điều</a:t>
            </a:r>
            <a:r>
              <a:rPr lang="en-US" sz="4400" b="1" i="1" dirty="0">
                <a:solidFill>
                  <a:schemeClr val="bg1"/>
                </a:solidFill>
                <a:effectLst/>
                <a:latin typeface="Arial" panose="020B0604020202020204" pitchFamily="34" charset="0"/>
              </a:rPr>
              <a:t> Ta </a:t>
            </a:r>
            <a:r>
              <a:rPr lang="en-US" sz="4400" b="1" i="1" dirty="0" err="1">
                <a:solidFill>
                  <a:schemeClr val="bg1"/>
                </a:solidFill>
                <a:effectLst/>
                <a:latin typeface="Arial" panose="020B0604020202020204" pitchFamily="34" charset="0"/>
              </a:rPr>
              <a:t>mong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muốn</a:t>
            </a:r>
            <a:r>
              <a:rPr lang="en-US" sz="4400" b="1" i="1" dirty="0">
                <a:solidFill>
                  <a:schemeClr val="bg1"/>
                </a:solidFill>
                <a:effectLst/>
                <a:latin typeface="Arial" panose="020B0604020202020204" pitchFamily="34" charset="0"/>
              </a:rPr>
              <a:t>”.</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93291" y="255454"/>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Is 55, 10-11</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64816" y="2233511"/>
            <a:ext cx="8892482" cy="646331"/>
          </a:xfrm>
          <a:prstGeom prst="rect">
            <a:avLst/>
          </a:prstGeom>
          <a:noFill/>
        </p:spPr>
        <p:txBody>
          <a:bodyPr wrap="square">
            <a:spAutoFit/>
          </a:bodyPr>
          <a:lstStyle/>
          <a:p>
            <a:r>
              <a:rPr lang="en-US" sz="3600" b="0" i="0" dirty="0" err="1">
                <a:solidFill>
                  <a:schemeClr val="bg1"/>
                </a:solidFill>
                <a:effectLst/>
                <a:latin typeface="arial" panose="020B0604020202020204" pitchFamily="34" charset="0"/>
              </a:rPr>
              <a:t>Trích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Sách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Tiên</a:t>
            </a:r>
            <a:r>
              <a:rPr lang="en-US" sz="3600" b="0" i="0" dirty="0">
                <a:solidFill>
                  <a:schemeClr val="bg1"/>
                </a:solidFill>
                <a:effectLst/>
                <a:latin typeface="Arial" panose="020B0604020202020204" pitchFamily="34" charset="0"/>
              </a:rPr>
              <a:t> tri </a:t>
            </a:r>
            <a:r>
              <a:rPr lang="en-US" sz="3600" b="0" i="0" dirty="0" err="1">
                <a:solidFill>
                  <a:schemeClr val="bg1"/>
                </a:solidFill>
                <a:effectLst/>
                <a:latin typeface="Arial" panose="020B0604020202020204" pitchFamily="34" charset="0"/>
              </a:rPr>
              <a:t>Isaia</a:t>
            </a:r>
            <a:r>
              <a:rPr lang="en-US" sz="3600" b="0" i="0" dirty="0">
                <a:solidFill>
                  <a:schemeClr val="bg1"/>
                </a:solidFill>
                <a:effectLst/>
                <a:latin typeface="Arial" panose="020B0604020202020204" pitchFamily="34" charset="0"/>
              </a:rPr>
              <a:t>.</a:t>
            </a:r>
            <a:endParaRPr lang="en-US" sz="36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98252" y="2748971"/>
            <a:ext cx="4267231" cy="230127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18499" y="216012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Chúa cứu người hiền đức khỏi mọi nỗi âu lo</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33, 4-5. 6-7. 16-17. 18-19</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566443" y="516856"/>
            <a:ext cx="7725534" cy="769441"/>
          </a:xfrm>
          <a:prstGeom prst="rect">
            <a:avLst/>
          </a:prstGeom>
          <a:noFill/>
        </p:spPr>
        <p:txBody>
          <a:bodyPr wrap="square" rtlCol="0">
            <a:spAutoFit/>
          </a:bodyPr>
          <a:lstStyle/>
          <a:p>
            <a:pPr algn="ctr"/>
            <a:r>
              <a:rPr lang="vi-VN" sz="4400" b="1" i="0" dirty="0">
                <a:solidFill>
                  <a:srgbClr val="FFFF00"/>
                </a:solidFill>
                <a:effectLst/>
                <a:latin typeface="Arial" panose="020B0604020202020204" pitchFamily="34" charset="0"/>
              </a:rPr>
              <a:t>Câu Xướng Trước Phúc Âm</a:t>
            </a:r>
            <a:endParaRPr lang="en-US" sz="4400" b="1" dirty="0">
              <a:solidFill>
                <a:srgbClr val="FFFF00"/>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69536" y="1577610"/>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buNone/>
            </a:pPr>
            <a:r>
              <a:rPr lang="vi-VN" sz="4400" i="0" dirty="0">
                <a:solidFill>
                  <a:schemeClr val="bg1"/>
                </a:solidFill>
                <a:effectLst/>
                <a:latin typeface="Arial" panose="020B0604020202020204" pitchFamily="34" charset="0"/>
              </a:rPr>
              <a:t>Chúa phán: “Hãy hối cải, vì nước trời đã gần đến”.</a:t>
            </a:r>
            <a:endParaRPr lang="vi-VN" sz="4400" u="sng"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8DE476A-06B3-40D5-A9AC-3165965056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pic>
        <p:nvPicPr>
          <p:cNvPr id="3" name="Picture 2">
            <a:extLst>
              <a:ext uri="{FF2B5EF4-FFF2-40B4-BE49-F238E27FC236}">
                <a16:creationId xmlns:a16="http://schemas.microsoft.com/office/drawing/2014/main" id="{616504B1-EE7C-407E-8D4E-4927A9D7C5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12" y="0"/>
            <a:ext cx="9159112" cy="5143500"/>
          </a:xfrm>
          <a:prstGeom prst="rect">
            <a:avLst/>
          </a:prstGeom>
        </p:spPr>
      </p:pic>
      <p:sp>
        <p:nvSpPr>
          <p:cNvPr id="8" name="TextBox 7">
            <a:extLst>
              <a:ext uri="{FF2B5EF4-FFF2-40B4-BE49-F238E27FC236}">
                <a16:creationId xmlns:a16="http://schemas.microsoft.com/office/drawing/2014/main" id="{D3791887-FEEC-4536-B157-81D8DAE08489}"/>
              </a:ext>
            </a:extLst>
          </p:cNvPr>
          <p:cNvSpPr txBox="1"/>
          <p:nvPr/>
        </p:nvSpPr>
        <p:spPr>
          <a:xfrm>
            <a:off x="2638004" y="3247191"/>
            <a:ext cx="6505996"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PHÚC ÂM: Mt 6, 7-15</a:t>
            </a:r>
            <a:endParaRPr lang="en-US" sz="3200" b="1" dirty="0">
              <a:solidFill>
                <a:srgbClr val="FFFF00"/>
              </a:solidFill>
            </a:endParaRPr>
          </a:p>
        </p:txBody>
      </p:sp>
    </p:spTree>
    <p:extLst>
      <p:ext uri="{BB962C8B-B14F-4D97-AF65-F5344CB8AC3E}">
        <p14:creationId xmlns:p14="http://schemas.microsoft.com/office/powerpoint/2010/main" val="744474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33679" y="0"/>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555060"/>
            <a:ext cx="8731305" cy="4401205"/>
          </a:xfrm>
          <a:prstGeom prst="rect">
            <a:avLst/>
          </a:prstGeom>
          <a:noFill/>
        </p:spPr>
        <p:txBody>
          <a:bodyPr wrap="square">
            <a:spAutoFit/>
          </a:bodyPr>
          <a:lstStyle/>
          <a:p>
            <a:pPr algn="just"/>
            <a:r>
              <a:rPr lang="vi-VN" sz="4000" b="1" i="0" dirty="0">
                <a:solidFill>
                  <a:schemeClr val="bg1"/>
                </a:solidFill>
                <a:effectLst/>
                <a:latin typeface="Arial" panose="020B0604020202020204" pitchFamily="34" charset="0"/>
              </a:rPr>
              <a:t>Lạy Chúa, Chúa đã cho chúng con được tham dự vào mầu nhiệm thánh này xin dạy chúng con biết chế ngự những đam mê và dục vọng trần thế mà để tâm lo tìm kiếm Nước Trời. Chúng con cầu xin…</a:t>
            </a:r>
            <a:endParaRPr lang="en-US" sz="40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856</TotalTime>
  <Words>173</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Albany</vt:lpstr>
      <vt:lpstr>Arial</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71</cp:revision>
  <dcterms:created xsi:type="dcterms:W3CDTF">2018-11-13T15:52:26Z</dcterms:created>
  <dcterms:modified xsi:type="dcterms:W3CDTF">2026-02-18T08:50:20Z</dcterms:modified>
</cp:coreProperties>
</file>