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09" r:id="rId7"/>
    <p:sldId id="278" r:id="rId8"/>
    <p:sldId id="282" r:id="rId9"/>
    <p:sldId id="283" r:id="rId10"/>
    <p:sldId id="310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1AF013-7881-42DE-A90B-D6126A5624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F80CD5-2098-4584-B5B0-8FF36ADF42C7}"/>
              </a:ext>
            </a:extLst>
          </p:cNvPr>
          <p:cNvSpPr txBox="1"/>
          <p:nvPr/>
        </p:nvSpPr>
        <p:spPr>
          <a:xfrm>
            <a:off x="1779845" y="3182456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XI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937534-113F-4127-AB8C-21E22FC183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23" y="439706"/>
            <a:ext cx="1089522" cy="108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1AF013-7881-42DE-A90B-D6126A5624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F80CD5-2098-4584-B5B0-8FF36ADF42C7}"/>
              </a:ext>
            </a:extLst>
          </p:cNvPr>
          <p:cNvSpPr txBox="1"/>
          <p:nvPr/>
        </p:nvSpPr>
        <p:spPr>
          <a:xfrm>
            <a:off x="1779845" y="3182456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XI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937534-113F-4127-AB8C-21E22FC183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23" y="439706"/>
            <a:ext cx="1089522" cy="108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297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178359" y="1025796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nghe tiếng tôi kêu cầu. Lạy Chúa là Đấng cứu độ tôi, Chúa là Đấng phù trợ tôi, xin đừng bỏ rơi và đừng hắt hủi tôi.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11415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59764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“Ngươi đã làm cho Israel phạm tội”.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V 21, 17-29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336152" y="2149446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Vua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quyển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nhất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859146"/>
            <a:ext cx="4235848" cy="2284354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 xót thương, lạy Chúa, vì chúng con đã phạm tội.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50, 3-4. 5-6a. 11 và 16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24, 4c </a:t>
            </a:r>
            <a:r>
              <a:rPr lang="en-US" sz="4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5a: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 – Lạy Chúa, xin dạy bảo con về lối bước của Chúa, và xin hướng dẫn con trong chân lý của Ngài. –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1AF013-7881-42DE-A90B-D6126A5624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F80CD5-2098-4584-B5B0-8FF36ADF42C7}"/>
              </a:ext>
            </a:extLst>
          </p:cNvPr>
          <p:cNvSpPr txBox="1"/>
          <p:nvPr/>
        </p:nvSpPr>
        <p:spPr>
          <a:xfrm>
            <a:off x="1779845" y="3182456"/>
            <a:ext cx="65059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Mt 5, 43-48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937534-113F-4127-AB8C-21E22FC183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23" y="439706"/>
            <a:ext cx="1089522" cy="108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72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331773" y="1388019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 một điều tôi xin Chúa, một điều tôi kiếm tìm, đó là tôi được cư ngụ trong nhà Chúa suốt đời tôi.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840</TotalTime>
  <Words>184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67</cp:revision>
  <dcterms:created xsi:type="dcterms:W3CDTF">2018-11-13T15:52:26Z</dcterms:created>
  <dcterms:modified xsi:type="dcterms:W3CDTF">2026-06-03T07:39:24Z</dcterms:modified>
</cp:coreProperties>
</file>