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3" r:id="rId7"/>
    <p:sldId id="278" r:id="rId8"/>
    <p:sldId id="282" r:id="rId9"/>
    <p:sldId id="283" r:id="rId10"/>
    <p:sldId id="31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FBCC5-DAB7-44BF-98AF-D5BE1F03A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09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A38DA8-15AA-4C9C-9F82-7394C28A46B0}"/>
              </a:ext>
            </a:extLst>
          </p:cNvPr>
          <p:cNvSpPr txBox="1"/>
          <p:nvPr/>
        </p:nvSpPr>
        <p:spPr>
          <a:xfrm>
            <a:off x="2209127" y="3123527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3CCD55-E1F3-4DC7-A826-BD5182D4B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25" y="14913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FBCC5-DAB7-44BF-98AF-D5BE1F03A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09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A38DA8-15AA-4C9C-9F82-7394C28A46B0}"/>
              </a:ext>
            </a:extLst>
          </p:cNvPr>
          <p:cNvSpPr txBox="1"/>
          <p:nvPr/>
        </p:nvSpPr>
        <p:spPr>
          <a:xfrm>
            <a:off x="2209127" y="3123527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3CCD55-E1F3-4DC7-A826-BD5182D4B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25" y="14913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13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54083" y="938820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909761" y="10782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Ai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chẳng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-328" y="226714"/>
            <a:ext cx="9079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Am 3, 1-8; 4, 11-12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356821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Amos.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824" y="3115215"/>
            <a:ext cx="3761024" cy="202828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dẫn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9a).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5, 5-6. 7. 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FBCC5-DAB7-44BF-98AF-D5BE1F03A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09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A38DA8-15AA-4C9C-9F82-7394C28A46B0}"/>
              </a:ext>
            </a:extLst>
          </p:cNvPr>
          <p:cNvSpPr txBox="1"/>
          <p:nvPr/>
        </p:nvSpPr>
        <p:spPr>
          <a:xfrm>
            <a:off x="2209127" y="2905042"/>
            <a:ext cx="6521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8, 23-27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3CCD55-E1F3-4DC7-A826-BD5182D4B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25" y="14913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8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2552</TotalTime>
  <Words>166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71</cp:revision>
  <dcterms:created xsi:type="dcterms:W3CDTF">2018-11-13T15:52:26Z</dcterms:created>
  <dcterms:modified xsi:type="dcterms:W3CDTF">2026-06-13T22:52:37Z</dcterms:modified>
</cp:coreProperties>
</file>