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16" r:id="rId7"/>
    <p:sldId id="278" r:id="rId8"/>
    <p:sldId id="282" r:id="rId9"/>
    <p:sldId id="283" r:id="rId10"/>
    <p:sldId id="317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91B67F-00A1-46D0-AC89-390FDC8CF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637E18-1D67-4DCF-8CA5-B3FF60A48A7F}"/>
              </a:ext>
            </a:extLst>
          </p:cNvPr>
          <p:cNvSpPr txBox="1"/>
          <p:nvPr/>
        </p:nvSpPr>
        <p:spPr>
          <a:xfrm>
            <a:off x="1408014" y="3398657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XIV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F10C1B-2603-4B56-9E21-4586C20EF8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50" y="275131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91B67F-00A1-46D0-AC89-390FDC8CF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637E18-1D67-4DCF-8CA5-B3FF60A48A7F}"/>
              </a:ext>
            </a:extLst>
          </p:cNvPr>
          <p:cNvSpPr txBox="1"/>
          <p:nvPr/>
        </p:nvSpPr>
        <p:spPr>
          <a:xfrm>
            <a:off x="1408014" y="3398657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XIV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F10C1B-2603-4B56-9E21-4586C20EF8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50" y="275131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970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45991" y="971189"/>
            <a:ext cx="8625439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 thảy chư dân, hãy vỗ tay, hãy reo mừng Thiên Chúa với tiếng reo vui.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gieo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gió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gặt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bão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Hs 8, 4-7. 11-13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453" y="2306314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Hôsê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70" y="2941373"/>
            <a:ext cx="4083377" cy="220212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 </a:t>
            </a:r>
            <a:r>
              <a:rPr lang="es-E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Nhà</a:t>
            </a:r>
            <a:r>
              <a:rPr lang="es-E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Israel! </a:t>
            </a:r>
            <a:r>
              <a:rPr lang="es-E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s-E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tin</a:t>
            </a:r>
            <a:r>
              <a:rPr lang="es-E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s-E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s-E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9a).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817296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113B, 3-4. 5-6. 7-8. 9-10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Ga 10, 27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Ta; Ta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Ta”. –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91B67F-00A1-46D0-AC89-390FDC8CF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637E18-1D67-4DCF-8CA5-B3FF60A48A7F}"/>
              </a:ext>
            </a:extLst>
          </p:cNvPr>
          <p:cNvSpPr txBox="1"/>
          <p:nvPr/>
        </p:nvSpPr>
        <p:spPr>
          <a:xfrm>
            <a:off x="1408014" y="3170075"/>
            <a:ext cx="65217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9, 32-38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F10C1B-2603-4B56-9E21-4586C20EF8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50" y="275131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517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137564" y="1355651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 bạn hãy nếm thử và hãy nhìn coi cho biết Chúa thiện hảo nhường bao; phúc cho người trông cậy vào Chúa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</TotalTime>
  <Words>156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71</cp:revision>
  <dcterms:created xsi:type="dcterms:W3CDTF">2018-11-13T15:52:26Z</dcterms:created>
  <dcterms:modified xsi:type="dcterms:W3CDTF">2026-06-17T08:46:33Z</dcterms:modified>
</cp:coreProperties>
</file>