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0" r:id="rId11"/>
    <p:sldId id="1046" r:id="rId12"/>
    <p:sldId id="346" r:id="rId13"/>
    <p:sldId id="445" r:id="rId14"/>
    <p:sldId id="108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43508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420041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61B5C9F-CD39-4CF4-A4A9-3C58D5312D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43500"/>
          </a:xfrm>
        </p:spPr>
      </p:pic>
      <p:pic>
        <p:nvPicPr>
          <p:cNvPr id="11" name="Picture 10">
            <a:extLst>
              <a:ext uri="{FF2B5EF4-FFF2-40B4-BE49-F238E27FC236}">
                <a16:creationId xmlns:a16="http://schemas.microsoft.com/office/drawing/2014/main" id="{F1D7E80E-E39F-4639-BF45-0F6F6482C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E39002D3-0919-4ED9-9DA2-97DABB5FF38F}"/>
              </a:ext>
            </a:extLst>
          </p:cNvPr>
          <p:cNvSpPr txBox="1"/>
          <p:nvPr/>
        </p:nvSpPr>
        <p:spPr>
          <a:xfrm>
            <a:off x="2628900" y="216159"/>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XV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61B5C9F-CD39-4CF4-A4A9-3C58D5312D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43500"/>
          </a:xfrm>
        </p:spPr>
      </p:pic>
      <p:pic>
        <p:nvPicPr>
          <p:cNvPr id="11" name="Picture 10">
            <a:extLst>
              <a:ext uri="{FF2B5EF4-FFF2-40B4-BE49-F238E27FC236}">
                <a16:creationId xmlns:a16="http://schemas.microsoft.com/office/drawing/2014/main" id="{F1D7E80E-E39F-4639-BF45-0F6F6482C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E39002D3-0919-4ED9-9DA2-97DABB5FF38F}"/>
              </a:ext>
            </a:extLst>
          </p:cNvPr>
          <p:cNvSpPr txBox="1"/>
          <p:nvPr/>
        </p:nvSpPr>
        <p:spPr>
          <a:xfrm>
            <a:off x="2628900" y="216159"/>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XV THƯỜNG NIÊN C</a:t>
            </a:r>
            <a:endParaRPr lang="en-US" sz="2800" b="1" dirty="0">
              <a:solidFill>
                <a:srgbClr val="FFFF00"/>
              </a:solidFill>
            </a:endParaRPr>
          </a:p>
        </p:txBody>
      </p:sp>
    </p:spTree>
    <p:extLst>
      <p:ext uri="{BB962C8B-B14F-4D97-AF65-F5344CB8AC3E}">
        <p14:creationId xmlns:p14="http://schemas.microsoft.com/office/powerpoint/2010/main" val="1915392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0574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2, 1-15a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382275"/>
            <a:ext cx="3352801" cy="212365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123658"/>
          </a:xfrm>
          <a:prstGeom prst="rect">
            <a:avLst/>
          </a:prstGeom>
          <a:noFill/>
        </p:spPr>
        <p:txBody>
          <a:bodyPr wrap="square">
            <a:spAutoFit/>
          </a:bodyPr>
          <a:lstStyle/>
          <a:p>
            <a:pPr algn="just"/>
            <a:r>
              <a:rPr lang="vi-VN" sz="4400" b="1" i="1" dirty="0">
                <a:solidFill>
                  <a:schemeClr val="bg1"/>
                </a:solidFill>
                <a:effectLst/>
                <a:latin typeface="Arial" panose="020B0604020202020204" pitchFamily="34" charset="0"/>
              </a:rPr>
              <a:t>“Bà đặt tên cho trẻ là Môsê, vì vớt nó dưới nước lên; và khi đã khôn lớn Môsê đi thăm anh em”</a:t>
            </a:r>
            <a:r>
              <a:rPr lang="vi-VN" sz="4400" b="1" i="0" dirty="0">
                <a:solidFill>
                  <a:schemeClr val="bg1"/>
                </a:solidFill>
                <a:effectLst/>
                <a:latin typeface="Arial" panose="020B0604020202020204" pitchFamily="34" charset="0"/>
              </a:rPr>
              <a:t>.</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75260" y="2667804"/>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khiêm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cung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tìm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kiếm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276350" y="1139457"/>
            <a:ext cx="68199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68, 3. 14. 30-31. 33-34</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Lạy Chúa, xin dạy bảo con về lối bước của Chúa, và xin hướng dẫn con trong chân lý của Ngài.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61B5C9F-CD39-4CF4-A4A9-3C58D5312D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43500"/>
          </a:xfrm>
        </p:spPr>
      </p:pic>
      <p:pic>
        <p:nvPicPr>
          <p:cNvPr id="11" name="Picture 10">
            <a:extLst>
              <a:ext uri="{FF2B5EF4-FFF2-40B4-BE49-F238E27FC236}">
                <a16:creationId xmlns:a16="http://schemas.microsoft.com/office/drawing/2014/main" id="{F1D7E80E-E39F-4639-BF45-0F6F6482C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
        <p:nvSpPr>
          <p:cNvPr id="13" name="TextBox 12">
            <a:extLst>
              <a:ext uri="{FF2B5EF4-FFF2-40B4-BE49-F238E27FC236}">
                <a16:creationId xmlns:a16="http://schemas.microsoft.com/office/drawing/2014/main" id="{E39002D3-0919-4ED9-9DA2-97DABB5FF38F}"/>
              </a:ext>
            </a:extLst>
          </p:cNvPr>
          <p:cNvSpPr txBox="1"/>
          <p:nvPr/>
        </p:nvSpPr>
        <p:spPr>
          <a:xfrm>
            <a:off x="3505200" y="227589"/>
            <a:ext cx="42291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11, 20-24</a:t>
            </a:r>
            <a:endParaRPr lang="en-US" sz="2800" b="1" dirty="0">
              <a:solidFill>
                <a:srgbClr val="FFFF00"/>
              </a:solidFill>
            </a:endParaRPr>
          </a:p>
        </p:txBody>
      </p:sp>
    </p:spTree>
    <p:extLst>
      <p:ext uri="{BB962C8B-B14F-4D97-AF65-F5344CB8AC3E}">
        <p14:creationId xmlns:p14="http://schemas.microsoft.com/office/powerpoint/2010/main" val="3418136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3058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232</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bầy sự vinh quang của Chúa</vt:lpstr>
      <vt:lpstr>PowerPoint Presentation</vt:lpstr>
      <vt:lpstr>Ðáp:  Các bạn khiêm cung, các bạn tìm kiếm Chúa, lòng các bạn hãy hồi sinh </vt:lpstr>
      <vt:lpstr>Alleluia, alleluia! – Lạy Chúa, xin dạy bảo con về lối bước của Chúa, và xin hướng dẫn con trong chân lý của Ngài. –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153</cp:revision>
  <dcterms:created xsi:type="dcterms:W3CDTF">2021-12-05T01:20:54Z</dcterms:created>
  <dcterms:modified xsi:type="dcterms:W3CDTF">2025-07-01T11:14:49Z</dcterms:modified>
</cp:coreProperties>
</file>