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71" r:id="rId6"/>
    <p:sldId id="316" r:id="rId7"/>
    <p:sldId id="1029" r:id="rId8"/>
    <p:sldId id="1056" r:id="rId9"/>
    <p:sldId id="426" r:id="rId10"/>
    <p:sldId id="1080" r:id="rId11"/>
    <p:sldId id="1046" r:id="rId12"/>
    <p:sldId id="346" r:id="rId13"/>
    <p:sldId id="445" r:id="rId14"/>
    <p:sldId id="1081"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7/1/2025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1086415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24350889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4200418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7/1/2025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7/1/2025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7/1/2025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7/1/2025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7/1/2025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7/1/2025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7/1/2025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161B5C9F-CD39-4CF4-A4A9-3C58D5312D0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430"/>
            <a:ext cx="9144000" cy="5143500"/>
          </a:xfrm>
        </p:spPr>
      </p:pic>
      <p:pic>
        <p:nvPicPr>
          <p:cNvPr id="11" name="Picture 10">
            <a:extLst>
              <a:ext uri="{FF2B5EF4-FFF2-40B4-BE49-F238E27FC236}">
                <a16:creationId xmlns:a16="http://schemas.microsoft.com/office/drawing/2014/main" id="{F1D7E80E-E39F-4639-BF45-0F6F6482CF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3" name="TextBox 12">
            <a:extLst>
              <a:ext uri="{FF2B5EF4-FFF2-40B4-BE49-F238E27FC236}">
                <a16:creationId xmlns:a16="http://schemas.microsoft.com/office/drawing/2014/main" id="{E39002D3-0919-4ED9-9DA2-97DABB5FF38F}"/>
              </a:ext>
            </a:extLst>
          </p:cNvPr>
          <p:cNvSpPr txBox="1"/>
          <p:nvPr/>
        </p:nvSpPr>
        <p:spPr>
          <a:xfrm>
            <a:off x="2628900" y="216159"/>
            <a:ext cx="64008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XV THƯỜNG NIÊN C</a:t>
            </a:r>
            <a:endParaRPr lang="en-US" sz="2800" b="1" dirty="0">
              <a:solidFill>
                <a:srgbClr val="FFFF00"/>
              </a:solidFill>
            </a:endParaRPr>
          </a:p>
        </p:txBody>
      </p:sp>
    </p:spTree>
    <p:extLst>
      <p:ext uri="{BB962C8B-B14F-4D97-AF65-F5344CB8AC3E}">
        <p14:creationId xmlns:p14="http://schemas.microsoft.com/office/powerpoint/2010/main" val="30600543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161B5C9F-CD39-4CF4-A4A9-3C58D5312D0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430"/>
            <a:ext cx="9144000" cy="5143500"/>
          </a:xfrm>
        </p:spPr>
      </p:pic>
      <p:pic>
        <p:nvPicPr>
          <p:cNvPr id="11" name="Picture 10">
            <a:extLst>
              <a:ext uri="{FF2B5EF4-FFF2-40B4-BE49-F238E27FC236}">
                <a16:creationId xmlns:a16="http://schemas.microsoft.com/office/drawing/2014/main" id="{F1D7E80E-E39F-4639-BF45-0F6F6482CF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3" name="TextBox 12">
            <a:extLst>
              <a:ext uri="{FF2B5EF4-FFF2-40B4-BE49-F238E27FC236}">
                <a16:creationId xmlns:a16="http://schemas.microsoft.com/office/drawing/2014/main" id="{E39002D3-0919-4ED9-9DA2-97DABB5FF38F}"/>
              </a:ext>
            </a:extLst>
          </p:cNvPr>
          <p:cNvSpPr txBox="1"/>
          <p:nvPr/>
        </p:nvSpPr>
        <p:spPr>
          <a:xfrm>
            <a:off x="2628900" y="216159"/>
            <a:ext cx="64008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BA TUẦN XV THƯỜNG NIÊN C</a:t>
            </a:r>
            <a:endParaRPr lang="en-US" sz="2800" b="1" dirty="0">
              <a:solidFill>
                <a:srgbClr val="FFFF00"/>
              </a:solidFill>
            </a:endParaRPr>
          </a:p>
        </p:txBody>
      </p:sp>
    </p:spTree>
    <p:extLst>
      <p:ext uri="{BB962C8B-B14F-4D97-AF65-F5344CB8AC3E}">
        <p14:creationId xmlns:p14="http://schemas.microsoft.com/office/powerpoint/2010/main" val="19153922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200150"/>
            <a:ext cx="8610600" cy="3276599"/>
          </a:xfrm>
        </p:spPr>
        <p:txBody>
          <a:bodyPr>
            <a:noAutofit/>
          </a:bodyPr>
          <a:lstStyle/>
          <a:p>
            <a:pPr algn="just"/>
            <a:r>
              <a:rPr lang="vi-VN" b="1" i="0" dirty="0">
                <a:solidFill>
                  <a:schemeClr val="bg1"/>
                </a:solidFill>
                <a:effectLst/>
                <a:latin typeface="Arial" panose="020B0604020202020204" pitchFamily="34" charset="0"/>
              </a:rPr>
              <a:t>Phần tôi, nhờ công chính, tôi sẽ được nhìn thấy thánh nhan Chúa, tôi sẽ được no thoả khi Chúa tỏ bầy sự vinh quang của Chúa</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057400" y="251252"/>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4676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err="1">
                <a:solidFill>
                  <a:schemeClr val="bg1"/>
                </a:solidFill>
                <a:effectLst/>
                <a:latin typeface="Arial" panose="020B0604020202020204" pitchFamily="34" charset="0"/>
              </a:rPr>
              <a:t>Xh</a:t>
            </a:r>
            <a:r>
              <a:rPr lang="en-US" sz="4000" b="0" i="0" dirty="0">
                <a:solidFill>
                  <a:schemeClr val="bg1"/>
                </a:solidFill>
                <a:effectLst/>
                <a:latin typeface="Arial" panose="020B0604020202020204" pitchFamily="34" charset="0"/>
              </a:rPr>
              <a:t> 2, 1-15a</a:t>
            </a:r>
            <a:endParaRPr lang="en-US" sz="4000" dirty="0">
              <a:solidFill>
                <a:schemeClr val="bg1"/>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3382275"/>
            <a:ext cx="3352801" cy="2123658"/>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152400" y="699396"/>
            <a:ext cx="8915400" cy="2123658"/>
          </a:xfrm>
          <a:prstGeom prst="rect">
            <a:avLst/>
          </a:prstGeom>
          <a:noFill/>
        </p:spPr>
        <p:txBody>
          <a:bodyPr wrap="square">
            <a:spAutoFit/>
          </a:bodyPr>
          <a:lstStyle/>
          <a:p>
            <a:pPr algn="just"/>
            <a:r>
              <a:rPr lang="vi-VN" sz="4400" b="1" i="1" dirty="0">
                <a:solidFill>
                  <a:schemeClr val="bg1"/>
                </a:solidFill>
                <a:effectLst/>
                <a:latin typeface="Arial" panose="020B0604020202020204" pitchFamily="34" charset="0"/>
              </a:rPr>
              <a:t>“Bà đặt tên cho trẻ là Môsê, vì vớt nó dưới nước lên; và khi đã khôn lớn Môsê đi thăm anh em”</a:t>
            </a:r>
            <a:r>
              <a:rPr lang="vi-VN" sz="4400" b="1" i="0" dirty="0">
                <a:solidFill>
                  <a:schemeClr val="bg1"/>
                </a:solidFill>
                <a:effectLst/>
                <a:latin typeface="Arial" panose="020B0604020202020204" pitchFamily="34" charset="0"/>
              </a:rPr>
              <a:t>.</a:t>
            </a:r>
            <a:endParaRPr lang="vi-VN" sz="4400" b="1" i="0" dirty="0">
              <a:solidFill>
                <a:schemeClr val="bg1"/>
              </a:solidFill>
              <a:effectLst/>
              <a:latin typeface="Helvetica Neue"/>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175260" y="2667804"/>
            <a:ext cx="5349241"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Xuất</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Hành</a:t>
            </a:r>
            <a:endParaRPr lang="en-US" sz="4000" dirty="0">
              <a:solidFill>
                <a:schemeClr val="bg1"/>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54708"/>
            <a:ext cx="8305800" cy="2438400"/>
          </a:xfrm>
        </p:spPr>
        <p:txBody>
          <a:bodyPr>
            <a:normAutofit/>
          </a:bodyPr>
          <a:lstStyle/>
          <a:p>
            <a:pPr algn="l"/>
            <a:r>
              <a:rPr lang="en-US" sz="4900" b="1" i="0" dirty="0" err="1">
                <a:solidFill>
                  <a:schemeClr val="bg1"/>
                </a:solidFill>
                <a:effectLst/>
                <a:latin typeface="Arial" panose="020B0604020202020204" pitchFamily="34" charset="0"/>
              </a:rPr>
              <a:t>Ðáp</a:t>
            </a:r>
            <a:r>
              <a:rPr lang="en-US" sz="4900" b="1" i="0" dirty="0">
                <a:solidFill>
                  <a:schemeClr val="bg1"/>
                </a:solidFill>
                <a:effectLst/>
                <a:latin typeface="Arial" panose="020B0604020202020204" pitchFamily="34" charset="0"/>
              </a:rPr>
              <a:t>: </a:t>
            </a:r>
            <a:r>
              <a:rPr lang="vi-VN" sz="4900"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khiêm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cung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tìm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kiếm</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lòng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bạn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hãy</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hồi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sinh</a:t>
            </a:r>
            <a:r>
              <a:rPr lang="en-US" b="1" i="0" dirty="0">
                <a:solidFill>
                  <a:schemeClr val="bg1"/>
                </a:solidFill>
                <a:effectLst/>
                <a:latin typeface="Arial" panose="020B0604020202020204" pitchFamily="34" charset="0"/>
              </a:rPr>
              <a:t> </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3124200" y="2857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F22101A7-7A50-4267-B637-FFC602B63662}"/>
              </a:ext>
            </a:extLst>
          </p:cNvPr>
          <p:cNvSpPr txBox="1"/>
          <p:nvPr/>
        </p:nvSpPr>
        <p:spPr>
          <a:xfrm>
            <a:off x="1276350" y="1139457"/>
            <a:ext cx="6819900" cy="769441"/>
          </a:xfrm>
          <a:prstGeom prst="rect">
            <a:avLst/>
          </a:prstGeom>
          <a:noFill/>
        </p:spPr>
        <p:txBody>
          <a:bodyPr wrap="square" rtlCol="0">
            <a:spAutoFit/>
          </a:bodyPr>
          <a:lstStyle/>
          <a:p>
            <a:r>
              <a:rPr lang="en-US" sz="4400" b="0" i="0" dirty="0">
                <a:solidFill>
                  <a:schemeClr val="bg1"/>
                </a:solidFill>
                <a:effectLst/>
                <a:latin typeface="Arial" panose="020B0604020202020204" pitchFamily="34" charset="0"/>
              </a:rPr>
              <a:t>Tv 68, 3. 14. 30-31. 33-34</a:t>
            </a:r>
            <a:endParaRPr lang="en-US" sz="4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71450"/>
            <a:ext cx="8305800" cy="4800600"/>
          </a:xfrm>
        </p:spPr>
        <p:txBody>
          <a:bodyPr>
            <a:noAutofit/>
          </a:bodyPr>
          <a:lstStyle/>
          <a:p>
            <a:pPr algn="just"/>
            <a:r>
              <a:rPr lang="en-US"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Lạy Chúa, xin dạy bảo con về lối bước của Chúa, và xin hướng dẫn con trong chân lý của Ngài. – </a:t>
            </a:r>
            <a:r>
              <a:rPr lang="en-US"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7" name="Content Placeholder 6">
            <a:extLst>
              <a:ext uri="{FF2B5EF4-FFF2-40B4-BE49-F238E27FC236}">
                <a16:creationId xmlns:a16="http://schemas.microsoft.com/office/drawing/2014/main" id="{161B5C9F-CD39-4CF4-A4A9-3C58D5312D0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1430"/>
            <a:ext cx="9144000" cy="5143500"/>
          </a:xfrm>
        </p:spPr>
      </p:pic>
      <p:pic>
        <p:nvPicPr>
          <p:cNvPr id="11" name="Picture 10">
            <a:extLst>
              <a:ext uri="{FF2B5EF4-FFF2-40B4-BE49-F238E27FC236}">
                <a16:creationId xmlns:a16="http://schemas.microsoft.com/office/drawing/2014/main" id="{F1D7E80E-E39F-4639-BF45-0F6F6482CF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05979"/>
            <a:ext cx="1066800" cy="1066800"/>
          </a:xfrm>
          <a:prstGeom prst="rect">
            <a:avLst/>
          </a:prstGeom>
        </p:spPr>
      </p:pic>
      <p:sp>
        <p:nvSpPr>
          <p:cNvPr id="13" name="TextBox 12">
            <a:extLst>
              <a:ext uri="{FF2B5EF4-FFF2-40B4-BE49-F238E27FC236}">
                <a16:creationId xmlns:a16="http://schemas.microsoft.com/office/drawing/2014/main" id="{E39002D3-0919-4ED9-9DA2-97DABB5FF38F}"/>
              </a:ext>
            </a:extLst>
          </p:cNvPr>
          <p:cNvSpPr txBox="1"/>
          <p:nvPr/>
        </p:nvSpPr>
        <p:spPr>
          <a:xfrm>
            <a:off x="3505200" y="227589"/>
            <a:ext cx="42291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11, 20-24</a:t>
            </a:r>
            <a:endParaRPr lang="en-US" sz="2800" b="1" dirty="0">
              <a:solidFill>
                <a:srgbClr val="FFFF00"/>
              </a:solidFill>
            </a:endParaRPr>
          </a:p>
        </p:txBody>
      </p:sp>
    </p:spTree>
    <p:extLst>
      <p:ext uri="{BB962C8B-B14F-4D97-AF65-F5344CB8AC3E}">
        <p14:creationId xmlns:p14="http://schemas.microsoft.com/office/powerpoint/2010/main" val="341813699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047750"/>
            <a:ext cx="8305800" cy="3619499"/>
          </a:xfrm>
        </p:spPr>
        <p:txBody>
          <a:bodyPr>
            <a:normAutofit fontScale="90000"/>
          </a:bodyPr>
          <a:lstStyle/>
          <a:p>
            <a:pPr algn="just"/>
            <a:r>
              <a:rPr lang="vi-VN" b="0" i="0" dirty="0">
                <a:solidFill>
                  <a:schemeClr val="bg1"/>
                </a:solidFill>
                <a:effectLst/>
                <a:latin typeface="Arial" panose="020B0604020202020204" pitchFamily="34" charset="0"/>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endParaRPr lang="vi-VN"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90800" y="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1289</TotalTime>
  <Words>232</Words>
  <Application>Microsoft Office PowerPoint</Application>
  <PresentationFormat>On-screen Show (16:9)</PresentationFormat>
  <Paragraphs>21</Paragraphs>
  <Slides>10</Slides>
  <Notes>6</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10</vt:i4>
      </vt:variant>
    </vt:vector>
  </HeadingPairs>
  <TitlesOfParts>
    <vt:vector size="19" baseType="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Phần tôi, nhờ công chính, tôi sẽ được nhìn thấy thánh nhan Chúa, tôi sẽ được no thoả khi Chúa tỏ bầy sự vinh quang của Chúa</vt:lpstr>
      <vt:lpstr>PowerPoint Presentation</vt:lpstr>
      <vt:lpstr>Ðáp:  Các bạn khiêm cung, các bạn tìm kiếm Chúa, lòng các bạn hãy hồi sinh </vt:lpstr>
      <vt:lpstr>Alleluia, alleluia! – Lạy Chúa, xin dạy bảo con về lối bước của Chúa, và xin hướng dẫn con trong chân lý của Ngài. – Alleluia.</vt:lpstr>
      <vt:lpstr>PowerPoint Presentation</vt:lpstr>
      <vt:lpstr>PowerPoint Presentation</vt:lpstr>
      <vt:lpstr>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153</cp:revision>
  <dcterms:created xsi:type="dcterms:W3CDTF">2021-12-05T01:20:54Z</dcterms:created>
  <dcterms:modified xsi:type="dcterms:W3CDTF">2025-07-01T11:14:49Z</dcterms:modified>
</cp:coreProperties>
</file>