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2" r:id="rId7"/>
    <p:sldId id="278" r:id="rId8"/>
    <p:sldId id="282" r:id="rId9"/>
    <p:sldId id="283" r:id="rId10"/>
    <p:sldId id="323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89F09-17D6-455A-A32C-20852B39A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C29F5E-95C7-4A17-8A80-FDDDC3C73B9B}"/>
              </a:ext>
            </a:extLst>
          </p:cNvPr>
          <p:cNvSpPr txBox="1"/>
          <p:nvPr/>
        </p:nvSpPr>
        <p:spPr>
          <a:xfrm>
            <a:off x="2039193" y="3366289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99420-E2FA-463A-8A11-2DB286DF2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83" y="304613"/>
            <a:ext cx="1054699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89F09-17D6-455A-A32C-20852B39A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C29F5E-95C7-4A17-8A80-FDDDC3C73B9B}"/>
              </a:ext>
            </a:extLst>
          </p:cNvPr>
          <p:cNvSpPr txBox="1"/>
          <p:nvPr/>
        </p:nvSpPr>
        <p:spPr>
          <a:xfrm>
            <a:off x="2039193" y="3366289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99420-E2FA-463A-8A11-2DB286DF2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83" y="304613"/>
            <a:ext cx="1054699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4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“Lạy Chúa, xin hãy nhớ lại, xin Chúa chớ huỷ bỏ giao ước giữa Ngài và chúng con”.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14, 17-22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300163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54" y="3483192"/>
            <a:ext cx="3078686" cy="166030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(c. 9bc).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1729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78, 8. 9. 11 và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4,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Lời Thiên Chúa là lời hằng sống, linh nghiệm, phân rẽ tư tưởng và là ý muốn của tâm hồn.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89F09-17D6-455A-A32C-20852B39A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C29F5E-95C7-4A17-8A80-FDDDC3C73B9B}"/>
              </a:ext>
            </a:extLst>
          </p:cNvPr>
          <p:cNvSpPr txBox="1"/>
          <p:nvPr/>
        </p:nvSpPr>
        <p:spPr>
          <a:xfrm>
            <a:off x="2209125" y="3317737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36-43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99420-E2FA-463A-8A11-2DB286DF2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83" y="304613"/>
            <a:ext cx="1054699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950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188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75</cp:revision>
  <dcterms:created xsi:type="dcterms:W3CDTF">2018-11-13T15:52:26Z</dcterms:created>
  <dcterms:modified xsi:type="dcterms:W3CDTF">2026-07-06T08:18:27Z</dcterms:modified>
</cp:coreProperties>
</file>