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86" r:id="rId11"/>
    <p:sldId id="1046" r:id="rId12"/>
    <p:sldId id="346" r:id="rId13"/>
    <p:sldId id="445" r:id="rId14"/>
    <p:sldId id="1087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8222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210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79E212-D0C4-4E7A-92DE-646FE81CB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5979"/>
            <a:ext cx="1066800" cy="10668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84C7381-383A-4E30-82AD-917C643B0C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10026"/>
            <a:ext cx="9144000" cy="5133474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2D52E70-18E8-4974-97D5-72845F957989}"/>
              </a:ext>
            </a:extLst>
          </p:cNvPr>
          <p:cNvSpPr txBox="1"/>
          <p:nvPr/>
        </p:nvSpPr>
        <p:spPr>
          <a:xfrm>
            <a:off x="2286000" y="111384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XVIII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79E212-D0C4-4E7A-92DE-646FE81CB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5979"/>
            <a:ext cx="1066800" cy="10668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84C7381-383A-4E30-82AD-917C643B0C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10026"/>
            <a:ext cx="9144000" cy="5133474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2D52E70-18E8-4974-97D5-72845F957989}"/>
              </a:ext>
            </a:extLst>
          </p:cNvPr>
          <p:cNvSpPr txBox="1"/>
          <p:nvPr/>
        </p:nvSpPr>
        <p:spPr>
          <a:xfrm>
            <a:off x="2286000" y="111384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XVIII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647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" y="1276350"/>
            <a:ext cx="8610600" cy="3276599"/>
          </a:xfrm>
        </p:spPr>
        <p:txBody>
          <a:bodyPr>
            <a:normAutofit fontScale="90000"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giải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thoát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giúp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đỡ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giúp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đỡ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giải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thoát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chớ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chậm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trễ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09800" y="174844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Ds 12, 1-13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724151"/>
            <a:ext cx="4800600" cy="27061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220980" y="730985"/>
            <a:ext cx="87706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Một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mình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nổi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này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381000" y="1962150"/>
            <a:ext cx="53492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954708"/>
            <a:ext cx="85344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nguyện thương con theo lòng nhân hậu Chúa, vì con đã phạm tội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838200" y="1185267"/>
            <a:ext cx="792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50, 3-4. 5-6a. 6bc-7. 12-13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Lạy Chúa, xin dạy bảo con lối bước của Chúa và xin hướng dẫn con trong chân lý của Ngài. – 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79E212-D0C4-4E7A-92DE-646FE81CB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5979"/>
            <a:ext cx="1066800" cy="10668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84C7381-383A-4E30-82AD-917C643B0C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144000" cy="5133474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2D52E70-18E8-4974-97D5-72845F957989}"/>
              </a:ext>
            </a:extLst>
          </p:cNvPr>
          <p:cNvSpPr txBox="1"/>
          <p:nvPr/>
        </p:nvSpPr>
        <p:spPr>
          <a:xfrm>
            <a:off x="4038600" y="3257550"/>
            <a:ext cx="4419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14, 22-36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776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ban cho chúng tôi bánh bởi trời, có đủ mọi mùi thơm ngon và mọi hương vị ngọt ngào.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438400" y="-1143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1321</TotalTime>
  <Words>191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Ôi Thiên Chúa, xin Chúa vui lòng giải thoát tôi, Lạy Chúa, xin Ngài hãy mau mau giúp đỡ tôi. Chúa là Đấng giúp đỡ và giải thoát tôi; Ôi lạy Chúa, xin Ngài chớ nên chậm trễ.</vt:lpstr>
      <vt:lpstr>PowerPoint Presentation</vt:lpstr>
      <vt:lpstr>Ðáp:   Lạy Chúa, nguyện thương con theo lòng nhân hậu Chúa, vì con đã phạm tội</vt:lpstr>
      <vt:lpstr>Alleluia, alleluia!  – Lạy Chúa, xin dạy bảo con lối bước của Chúa và xin hướng dẫn con trong chân lý của Ngài. – Alleluia.</vt:lpstr>
      <vt:lpstr>PowerPoint Presentation</vt:lpstr>
      <vt:lpstr>PowerPoint Presentation</vt:lpstr>
      <vt:lpstr>Lạy Chúa, xin ban cho chúng tôi bánh bởi trời, có đủ mọi mùi thơm ngon và mọi hương vị ngọt ngào.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159</cp:revision>
  <dcterms:created xsi:type="dcterms:W3CDTF">2021-12-05T01:20:54Z</dcterms:created>
  <dcterms:modified xsi:type="dcterms:W3CDTF">2025-07-22T03:21:45Z</dcterms:modified>
</cp:coreProperties>
</file>