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94" r:id="rId11"/>
    <p:sldId id="1046" r:id="rId12"/>
    <p:sldId id="346" r:id="rId13"/>
    <p:sldId id="445" r:id="rId14"/>
    <p:sldId id="109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682F"/>
    <a:srgbClr val="00823B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7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0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B019-ECD2-44C6-AEB5-6DD514FE33C5}"/>
              </a:ext>
            </a:extLst>
          </p:cNvPr>
          <p:cNvSpPr txBox="1"/>
          <p:nvPr/>
        </p:nvSpPr>
        <p:spPr>
          <a:xfrm>
            <a:off x="2514600" y="3105150"/>
            <a:ext cx="594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XVIII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923F31-0014-4012-A240-6C1FECB93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9151620" cy="513825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BDEFCD-6BAE-429F-8BBF-9D87923E2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30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B019-ECD2-44C6-AEB5-6DD514FE33C5}"/>
              </a:ext>
            </a:extLst>
          </p:cNvPr>
          <p:cNvSpPr txBox="1"/>
          <p:nvPr/>
        </p:nvSpPr>
        <p:spPr>
          <a:xfrm>
            <a:off x="2514600" y="3105150"/>
            <a:ext cx="594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XVIII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923F31-0014-4012-A240-6C1FECB93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9151620" cy="513825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BDEFCD-6BAE-429F-8BBF-9D87923E2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30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276350"/>
            <a:ext cx="8305800" cy="32766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vui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chớ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nên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chậm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trễ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Ðnl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6, 4-13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7850"/>
            <a:ext cx="3581400" cy="2018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0980" y="730985"/>
            <a:ext cx="87706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“Hãy yêu mến Chúa ngươi hết lòng ngươi”.</a:t>
            </a:r>
            <a:endParaRPr lang="vi-VN" sz="4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220980" y="2123599"/>
            <a:ext cx="624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" panose="02000000000000000000" pitchFamily="2" charset="0"/>
              </a:rPr>
              <a:t>Đệ</a:t>
            </a: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" panose="02000000000000000000" pitchFamily="2" charset="0"/>
              </a:rPr>
              <a:t>Nhị</a:t>
            </a: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" panose="02000000000000000000" pitchFamily="2" charset="0"/>
              </a:rPr>
              <a:t>Luật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09750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dũng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lực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con,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yêu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914400" y="1151155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17, 2-3a. 3bc-4. 47 và 51ab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vọng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rất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nhiều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cậy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B019-ECD2-44C6-AEB5-6DD514FE33C5}"/>
              </a:ext>
            </a:extLst>
          </p:cNvPr>
          <p:cNvSpPr txBox="1"/>
          <p:nvPr/>
        </p:nvSpPr>
        <p:spPr>
          <a:xfrm>
            <a:off x="2514600" y="3105150"/>
            <a:ext cx="594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XVIII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923F31-0014-4012-A240-6C1FECB93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9151620" cy="513825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BDEFCD-6BAE-429F-8BBF-9D87923E2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30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895350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ban cho chúng tôi bánh bởi trời, có đủ mọi mùi thơm ngon và mọi hương vị ngọt ngào.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181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</vt:lpstr>
      <vt:lpstr>Calibri</vt:lpstr>
      <vt:lpstr>Helvetica Neue</vt:lpstr>
      <vt:lpstr>Roboto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Ôi Thiên Chúa, xin Chúa vui lòng giải thoát tôi, Lạy Chúa, xin Ngài hãy mau mau giúp đỡ tôi. Chúa là Đấng giúp đỡ và giải thoát tôi; Ôi lạy Chúa, xin Ngài chớ nên chậm trễ.</vt:lpstr>
      <vt:lpstr>PowerPoint Presentation</vt:lpstr>
      <vt:lpstr>Ðáp:   Lạy Chúa là dũng lực con, con yêu mến Chúa</vt:lpstr>
      <vt:lpstr>Alleluia, alleluia!  – Con hy vọng rất nhiều vào Chúa, linh hồn con trông cậy ở lời Chúa. – Alleluia.</vt:lpstr>
      <vt:lpstr>PowerPoint Presentation</vt:lpstr>
      <vt:lpstr>PowerPoint Presentation</vt:lpstr>
      <vt:lpstr>Lạy Chúa, xin ban cho chúng tôi bánh bởi trời, có đủ mọi mùi thơm ngon và mọi hương vị ngọt ngào.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173</cp:revision>
  <dcterms:created xsi:type="dcterms:W3CDTF">2021-12-05T01:20:54Z</dcterms:created>
  <dcterms:modified xsi:type="dcterms:W3CDTF">2025-07-25T21:36:47Z</dcterms:modified>
</cp:coreProperties>
</file>