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4" r:id="rId7"/>
    <p:sldId id="278" r:id="rId8"/>
    <p:sldId id="282" r:id="rId9"/>
    <p:sldId id="283" r:id="rId10"/>
    <p:sldId id="325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66E1FE-B511-4148-8FFD-1CC768329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5AD7C2-0FDA-4858-BDDD-BA6EDEBC3364}"/>
              </a:ext>
            </a:extLst>
          </p:cNvPr>
          <p:cNvSpPr txBox="1"/>
          <p:nvPr/>
        </p:nvSpPr>
        <p:spPr>
          <a:xfrm>
            <a:off x="1772156" y="3269184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72520F-9F19-463E-B24E-B65B62B7C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8" y="347959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66E1FE-B511-4148-8FFD-1CC768329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5AD7C2-0FDA-4858-BDDD-BA6EDEBC3364}"/>
              </a:ext>
            </a:extLst>
          </p:cNvPr>
          <p:cNvSpPr txBox="1"/>
          <p:nvPr/>
        </p:nvSpPr>
        <p:spPr>
          <a:xfrm>
            <a:off x="1772156" y="3269184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72520F-9F19-463E-B24E-B65B62B7C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8" y="347959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73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94542" y="61337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chớ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trễ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 tội lỗi ngươi quá nặng, nên Ta đã làm cho ngươi những sự ấy. Nhưng Ta sẽ đem Giacóp về nhà xếp”.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44212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l-PL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l-PL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30, 1-2. 12-15. 18-22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3575850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050" y="3649022"/>
            <a:ext cx="2771189" cy="149447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lập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Sion,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hiện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xán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17).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19718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101, 16-18. 19-21. 29 và 22-23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24, 4c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xin dạy bảo con lối bước của Chúa và xin hướng dẫn con trong chân lý của Ngài. –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66E1FE-B511-4148-8FFD-1CC768329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5AD7C2-0FDA-4858-BDDD-BA6EDEBC3364}"/>
              </a:ext>
            </a:extLst>
          </p:cNvPr>
          <p:cNvSpPr txBox="1"/>
          <p:nvPr/>
        </p:nvSpPr>
        <p:spPr>
          <a:xfrm>
            <a:off x="1772156" y="3099251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14, 22-36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72520F-9F19-463E-B24E-B65B62B7C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8" y="347959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57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 Chúa, xin ban cho chúng tôi bánh bởi trời, có đủ mọi mùi thơm ngon và mọi hương vị ngọt ngào.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213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78</cp:revision>
  <dcterms:created xsi:type="dcterms:W3CDTF">2018-11-13T15:52:26Z</dcterms:created>
  <dcterms:modified xsi:type="dcterms:W3CDTF">2026-07-23T01:16:38Z</dcterms:modified>
</cp:coreProperties>
</file>