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sldIdLst>
    <p:sldId id="9758" r:id="rId5"/>
    <p:sldId id="9692" r:id="rId6"/>
    <p:sldId id="385" r:id="rId7"/>
    <p:sldId id="9754" r:id="rId8"/>
    <p:sldId id="389" r:id="rId9"/>
    <p:sldId id="9767" r:id="rId10"/>
    <p:sldId id="9698" r:id="rId11"/>
    <p:sldId id="278" r:id="rId12"/>
    <p:sldId id="293" r:id="rId13"/>
    <p:sldId id="97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8D72B-5E75-49E4-84AE-FF9CB63A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FFBE5-4BDF-42DB-B09B-88D447379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6C0A76-E9C8-4D2E-9A2D-48C27AB5812D}"/>
              </a:ext>
            </a:extLst>
          </p:cNvPr>
          <p:cNvSpPr txBox="1"/>
          <p:nvPr/>
        </p:nvSpPr>
        <p:spPr>
          <a:xfrm>
            <a:off x="2667000" y="3409950"/>
            <a:ext cx="6386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BA TUẦN II MÙA CHAY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8D72B-5E75-49E4-84AE-FF9CB63A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FFBE5-4BDF-42DB-B09B-88D447379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6C0A76-E9C8-4D2E-9A2D-48C27AB5812D}"/>
              </a:ext>
            </a:extLst>
          </p:cNvPr>
          <p:cNvSpPr txBox="1"/>
          <p:nvPr/>
        </p:nvSpPr>
        <p:spPr>
          <a:xfrm>
            <a:off x="3124200" y="3409950"/>
            <a:ext cx="47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Mt 23, 1-12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123950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 soi sáng mắt tôi để tôi đừng ngủ mê trong sự chết, kẻo kẻ thù tôi nói được rằng: Ta đã thắng nó.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219200" y="89535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03835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1, 10. 16-20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it-IT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Tiên tri I-sai-a.</a:t>
            </a:r>
          </a:p>
          <a:p>
            <a:pPr algn="just"/>
            <a:r>
              <a:rPr lang="vi-VN" sz="4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 ngươi hãy học làm điều lành và tìm kiếm công lý”.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  <a:p>
            <a:br>
              <a:rPr lang="vi-VN" sz="4000" dirty="0"/>
            </a:b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610600" cy="5143499"/>
          </a:xfrm>
        </p:spPr>
        <p:txBody>
          <a:bodyPr>
            <a:normAutofit/>
          </a:bodyPr>
          <a:lstStyle/>
          <a:p>
            <a:pPr algn="l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49, 8-9. 16bc-17. 21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23</a:t>
            </a:r>
            <a:b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Ai đi đường ngay thẳng, Ta chỉ cho thấy ơn Thiên Chúa cứu độ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5750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8D72B-5E75-49E4-84AE-FF9CB63A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FFBE5-4BDF-42DB-B09B-88D447379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6C0A76-E9C8-4D2E-9A2D-48C27AB5812D}"/>
              </a:ext>
            </a:extLst>
          </p:cNvPr>
          <p:cNvSpPr txBox="1"/>
          <p:nvPr/>
        </p:nvSpPr>
        <p:spPr>
          <a:xfrm>
            <a:off x="2667000" y="3409950"/>
            <a:ext cx="6386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BA TUẦN II MÙA CHAY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9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Đấng tối cao, tôi sẽ tường thuật mọi kỳ công của Chúa, tôi sẽ vui mừng và hân hoan trong Chúa, tôi sẽ ca ngợi thánh danh Ngài.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590800" y="35450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184</Words>
  <Application>Microsoft Office PowerPoint</Application>
  <PresentationFormat>On-screen Show (16:9)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Helvetica Neue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Xin soi sáng mắt tôi để tôi đừng ngủ mê trong sự chết, kẻo kẻ thù tôi nói được rằng: Ta đã thắng nó.</vt:lpstr>
      <vt:lpstr>PowerPoint Presentation</vt:lpstr>
      <vt:lpstr>Ðáp Ca:   Tv: 49, 8-9. 16bc-17. 21 và 23 Ðáp: Ai đi đường ngay thẳng, Ta chỉ cho thấy ơn Thiên Chúa cứu độ</vt:lpstr>
      <vt:lpstr>Lạy Chúa, lời của Chúa là thần trí và là sự sống; Chúa có những lời ban sự sống đời đời.</vt:lpstr>
      <vt:lpstr>PowerPoint Presentation</vt:lpstr>
      <vt:lpstr>PowerPoint Presentation</vt:lpstr>
      <vt:lpstr>Lạy Đấng tối cao, tôi sẽ tường thuật mọi kỳ công của Chúa, tôi sẽ vui mừng và hân hoan trong Chúa, tôi sẽ ca ngợi thánh danh Ngài.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74</cp:revision>
  <dcterms:created xsi:type="dcterms:W3CDTF">2023-01-29T22:00:16Z</dcterms:created>
  <dcterms:modified xsi:type="dcterms:W3CDTF">2025-03-10T07:58:58Z</dcterms:modified>
</cp:coreProperties>
</file>