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4" r:id="rId11"/>
    <p:sldId id="1046" r:id="rId12"/>
    <p:sldId id="346" r:id="rId13"/>
    <p:sldId id="445" r:id="rId14"/>
    <p:sldId id="1095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27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8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037A6A-712D-4CC8-9820-2C5F00C83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70" y="0"/>
            <a:ext cx="9144000" cy="51435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91C74B-B05A-4400-AF25-3957BADE37F2}"/>
              </a:ext>
            </a:extLst>
          </p:cNvPr>
          <p:cNvSpPr txBox="1"/>
          <p:nvPr/>
        </p:nvSpPr>
        <p:spPr>
          <a:xfrm>
            <a:off x="2438400" y="3638550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037A6A-712D-4CC8-9820-2C5F00C83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70" y="0"/>
            <a:ext cx="9144000" cy="51435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91C74B-B05A-4400-AF25-3957BADE37F2}"/>
              </a:ext>
            </a:extLst>
          </p:cNvPr>
          <p:cNvSpPr txBox="1"/>
          <p:nvPr/>
        </p:nvSpPr>
        <p:spPr>
          <a:xfrm>
            <a:off x="2438400" y="3638550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thương tôi, vì tôi ân cần kêu van Chúa suốt ngày; Lạy Chúa, vì Chúa nhân hậu, khoan dung và giàu lượng từ bi đối với những ai kêu cầu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Tx 5, 1-6. 9-11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280870"/>
            <a:ext cx="1555269" cy="8773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“Người đã chết vì chúng ta, để chúng ta cùng được sống với Người”.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228600" y="2609022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thư thứ nhất của Thánh Phaolô Tông đồ gửi tín hữu Thêxalônica.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Tôi tin rằng tôi sẽ được nhìn xem những ơn lành của Chúa trong cõi nhân sinh.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676400" y="106274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26, 1. 4. 13-14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Ai giữ lời Chúa Kitô, thì quả thật tình yêu của Thiên Chúa đã tuyệt hảo nơi người ấy. –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037A6A-712D-4CC8-9820-2C5F00C83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70" y="0"/>
            <a:ext cx="9144000" cy="51435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91C74B-B05A-4400-AF25-3957BADE37F2}"/>
              </a:ext>
            </a:extLst>
          </p:cNvPr>
          <p:cNvSpPr txBox="1"/>
          <p:nvPr/>
        </p:nvSpPr>
        <p:spPr>
          <a:xfrm>
            <a:off x="4114800" y="3562350"/>
            <a:ext cx="3962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4, 31-37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2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dành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ai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kính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sợ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203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thương tôi, vì tôi ân cần kêu van Chúa suốt ngày; Lạy Chúa, vì Chúa nhân hậu, khoan dung và giàu lượng từ bi đối với những ai kêu cầu Chúa.</vt:lpstr>
      <vt:lpstr>PowerPoint Presentation</vt:lpstr>
      <vt:lpstr>Ðáp:  Tôi tin rằng tôi sẽ được nhìn xem những ơn lành của Chúa trong cõi nhân sinh.</vt:lpstr>
      <vt:lpstr>Alleluia, alleluia! – Ai giữ lời Chúa Kitô, thì quả thật tình yêu của Thiên Chúa đã tuyệt hảo nơi người ấy. – Alleluia.</vt:lpstr>
      <vt:lpstr>PowerPoint Presentation</vt:lpstr>
      <vt:lpstr>PowerPoint Presentation</vt:lpstr>
      <vt:lpstr>Lạy Chúa, vĩ đại thay lòng nhân hậu Chúa, lòng nhân hậu Ngài dành để cho những ai kính sợ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166</cp:revision>
  <dcterms:created xsi:type="dcterms:W3CDTF">2021-12-05T01:20:54Z</dcterms:created>
  <dcterms:modified xsi:type="dcterms:W3CDTF">2025-08-18T03:10:15Z</dcterms:modified>
</cp:coreProperties>
</file>