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716" r:id="rId2"/>
    <p:sldMasterId id="2147483760" r:id="rId3"/>
    <p:sldMasterId id="2147483796" r:id="rId4"/>
    <p:sldMasterId id="2147483856" r:id="rId5"/>
  </p:sldMasterIdLst>
  <p:notesMasterIdLst>
    <p:notesMasterId r:id="rId16"/>
  </p:notesMasterIdLst>
  <p:sldIdLst>
    <p:sldId id="1071" r:id="rId6"/>
    <p:sldId id="316" r:id="rId7"/>
    <p:sldId id="1029" r:id="rId8"/>
    <p:sldId id="1056" r:id="rId9"/>
    <p:sldId id="426" r:id="rId10"/>
    <p:sldId id="1094" r:id="rId11"/>
    <p:sldId id="1046" r:id="rId12"/>
    <p:sldId id="346" r:id="rId13"/>
    <p:sldId id="445" r:id="rId14"/>
    <p:sldId id="1095" r:id="rId15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99"/>
    <a:srgbClr val="0033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34587" autoAdjust="0"/>
    <p:restoredTop sz="94693" autoAdjust="0"/>
  </p:normalViewPr>
  <p:slideViewPr>
    <p:cSldViewPr>
      <p:cViewPr varScale="1">
        <p:scale>
          <a:sx n="83" d="100"/>
          <a:sy n="83" d="100"/>
        </p:scale>
        <p:origin x="96" y="64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17155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10" Type="http://schemas.openxmlformats.org/officeDocument/2006/relationships/slide" Target="slides/slide5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EFC896-DBEB-4B2F-A345-24C1E6867C7E}" type="datetimeFigureOut">
              <a:rPr lang="en-US" smtClean="0"/>
              <a:t>8/18/2025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55DAA1B-6C37-4EC5-BBC8-F5F527005C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81614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5DAA1B-6C37-4EC5-BBC8-F5F527005C0A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64155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51D5CD-5F53-4A0D-AF6F-7E1CBFB32525}" type="slidenum">
              <a:rPr lang="en-US" smtClean="0">
                <a:solidFill>
                  <a:prstClr val="black"/>
                </a:solidFill>
              </a:rPr>
              <a:pPr/>
              <a:t>2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11249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5DAA1B-6C37-4EC5-BBC8-F5F527005C0A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622733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51D5CD-5F53-4A0D-AF6F-7E1CBFB32525}" type="slidenum">
              <a:rPr lang="en-US" smtClean="0">
                <a:solidFill>
                  <a:prstClr val="black"/>
                </a:solidFill>
              </a:rPr>
              <a:pPr/>
              <a:t>7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112490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51D5CD-5F53-4A0D-AF6F-7E1CBFB32525}" type="slidenum">
              <a:rPr lang="en-US" smtClean="0">
                <a:solidFill>
                  <a:prstClr val="black"/>
                </a:solidFill>
              </a:rPr>
              <a:pPr/>
              <a:t>8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112490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5DAA1B-6C37-4EC5-BBC8-F5F527005C0A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21898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8/18/2025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98486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8/18/2025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4636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8/18/2025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57881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091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53137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08782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79847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7823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16970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7696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1406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8/18/2025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22094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82291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7540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57120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2141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0523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89040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82701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81858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1393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0278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8/18/2025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27006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23540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19560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53610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35187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825378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011313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560545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784586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834322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56450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8/18/2025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30563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225298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6381948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8944986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231314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3182271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7557406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707194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9475951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384749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12737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8/18/2025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85120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7230754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7611273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6930847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477219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7569599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89741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8/18/2025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58956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8/18/2025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6615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8/18/2025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93209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8/18/2025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59666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39A25E-7F15-44F1-94F4-2A12B1BB4C41}" type="datetimeFigureOut">
              <a:rPr lang="en-US" smtClean="0"/>
              <a:t>8/18/2025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29420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18543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7" r:id="rId1"/>
    <p:sldLayoutId id="2147483718" r:id="rId2"/>
    <p:sldLayoutId id="2147483719" r:id="rId3"/>
    <p:sldLayoutId id="2147483720" r:id="rId4"/>
    <p:sldLayoutId id="2147483721" r:id="rId5"/>
    <p:sldLayoutId id="2147483722" r:id="rId6"/>
    <p:sldLayoutId id="2147483723" r:id="rId7"/>
    <p:sldLayoutId id="2147483724" r:id="rId8"/>
    <p:sldLayoutId id="2147483725" r:id="rId9"/>
    <p:sldLayoutId id="2147483726" r:id="rId10"/>
    <p:sldLayoutId id="2147483727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61706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1" r:id="rId1"/>
    <p:sldLayoutId id="2147483762" r:id="rId2"/>
    <p:sldLayoutId id="2147483763" r:id="rId3"/>
    <p:sldLayoutId id="2147483764" r:id="rId4"/>
    <p:sldLayoutId id="2147483765" r:id="rId5"/>
    <p:sldLayoutId id="2147483766" r:id="rId6"/>
    <p:sldLayoutId id="2147483767" r:id="rId7"/>
    <p:sldLayoutId id="2147483768" r:id="rId8"/>
    <p:sldLayoutId id="2147483769" r:id="rId9"/>
    <p:sldLayoutId id="2147483770" r:id="rId10"/>
    <p:sldLayoutId id="2147483771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30558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7" r:id="rId1"/>
    <p:sldLayoutId id="2147483798" r:id="rId2"/>
    <p:sldLayoutId id="2147483799" r:id="rId3"/>
    <p:sldLayoutId id="2147483800" r:id="rId4"/>
    <p:sldLayoutId id="2147483801" r:id="rId5"/>
    <p:sldLayoutId id="2147483802" r:id="rId6"/>
    <p:sldLayoutId id="2147483803" r:id="rId7"/>
    <p:sldLayoutId id="2147483804" r:id="rId8"/>
    <p:sldLayoutId id="2147483805" r:id="rId9"/>
    <p:sldLayoutId id="2147483806" r:id="rId10"/>
    <p:sldLayoutId id="21474838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5000">
              <a:srgbClr val="003300">
                <a:lumMod val="84000"/>
                <a:lumOff val="16000"/>
              </a:srgbClr>
            </a:gs>
            <a:gs pos="8000">
              <a:srgbClr val="9CB86E"/>
            </a:gs>
            <a:gs pos="62000">
              <a:srgbClr val="156B13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65618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7" r:id="rId1"/>
    <p:sldLayoutId id="2147483858" r:id="rId2"/>
    <p:sldLayoutId id="2147483859" r:id="rId3"/>
    <p:sldLayoutId id="2147483860" r:id="rId4"/>
    <p:sldLayoutId id="2147483861" r:id="rId5"/>
    <p:sldLayoutId id="2147483862" r:id="rId6"/>
    <p:sldLayoutId id="2147483863" r:id="rId7"/>
    <p:sldLayoutId id="2147483864" r:id="rId8"/>
    <p:sldLayoutId id="2147483865" r:id="rId9"/>
    <p:sldLayoutId id="2147483866" r:id="rId10"/>
    <p:sldLayoutId id="214748386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4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3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5.xml"/><Relationship Id="rId4" Type="http://schemas.openxmlformats.org/officeDocument/2006/relationships/image" Target="../media/image3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F52EA4-B009-4116-98E7-6C3B19C7F3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AE924C9C-5155-4ADE-B64F-01D6E09B653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9904" y="111384"/>
            <a:ext cx="1066800" cy="1066800"/>
          </a:xfrm>
          <a:prstGeom prst="rect">
            <a:avLst/>
          </a:prstGeom>
        </p:spPr>
      </p:pic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94037A6A-712D-4CC8-9820-2C5F00C83AB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570" y="0"/>
            <a:ext cx="9144000" cy="5143500"/>
          </a:xfr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AB91C74B-B05A-4400-AF25-3957BADE37F2}"/>
              </a:ext>
            </a:extLst>
          </p:cNvPr>
          <p:cNvSpPr txBox="1"/>
          <p:nvPr/>
        </p:nvSpPr>
        <p:spPr>
          <a:xfrm>
            <a:off x="2438400" y="3638550"/>
            <a:ext cx="6477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THỨ BA TUẦN XXII THƯỜNG NIÊN C</a:t>
            </a:r>
            <a:endParaRPr lang="en-US" sz="28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00543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F52EA4-B009-4116-98E7-6C3B19C7F3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AE924C9C-5155-4ADE-B64F-01D6E09B653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9904" y="111384"/>
            <a:ext cx="1066800" cy="1066800"/>
          </a:xfrm>
          <a:prstGeom prst="rect">
            <a:avLst/>
          </a:prstGeom>
        </p:spPr>
      </p:pic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94037A6A-712D-4CC8-9820-2C5F00C83AB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570" y="0"/>
            <a:ext cx="9144000" cy="5143500"/>
          </a:xfr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AB91C74B-B05A-4400-AF25-3957BADE37F2}"/>
              </a:ext>
            </a:extLst>
          </p:cNvPr>
          <p:cNvSpPr txBox="1"/>
          <p:nvPr/>
        </p:nvSpPr>
        <p:spPr>
          <a:xfrm>
            <a:off x="2438400" y="3638550"/>
            <a:ext cx="6477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THỨ BA TUẦN XXII THƯỜNG NIÊN C</a:t>
            </a:r>
            <a:endParaRPr lang="en-US" sz="28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94417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1450" y="1047750"/>
            <a:ext cx="8801100" cy="3276599"/>
          </a:xfrm>
        </p:spPr>
        <p:txBody>
          <a:bodyPr>
            <a:normAutofit fontScale="90000"/>
          </a:bodyPr>
          <a:lstStyle/>
          <a:p>
            <a:pPr algn="just"/>
            <a:r>
              <a:rPr lang="vi-VN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Lạy Chúa, xin thương tôi, vì tôi ân cần kêu van Chúa suốt ngày; Lạy Chúa, vì Chúa nhân hậu, khoan dung và giàu lượng từ bi đối với những ai kêu cầu Chúa.</a:t>
            </a:r>
            <a:endParaRPr lang="vi-VN" b="1" i="0" dirty="0">
              <a:solidFill>
                <a:schemeClr val="bg1"/>
              </a:solidFill>
              <a:effectLst/>
              <a:latin typeface="Helvetica Neue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2B86BB9-B6F7-4999-BCC7-DB0AD72AC438}"/>
              </a:ext>
            </a:extLst>
          </p:cNvPr>
          <p:cNvSpPr txBox="1"/>
          <p:nvPr/>
        </p:nvSpPr>
        <p:spPr>
          <a:xfrm>
            <a:off x="2209800" y="174844"/>
            <a:ext cx="45720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vi-VN" sz="4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Ca nhập lễ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14126717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46878C9-76C9-FA44-2D27-3E14DE32C1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44CF4DF7-EE09-482B-8183-69B101CCE8B0}"/>
              </a:ext>
            </a:extLst>
          </p:cNvPr>
          <p:cNvSpPr txBox="1"/>
          <p:nvPr/>
        </p:nvSpPr>
        <p:spPr>
          <a:xfrm>
            <a:off x="-228600" y="146760"/>
            <a:ext cx="84582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Bài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Đọc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1: 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1 Tx 5, 1-6. 9-11</a:t>
            </a:r>
            <a:endParaRPr lang="en-US" sz="4000" dirty="0">
              <a:solidFill>
                <a:schemeClr val="bg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2410B25-C385-43E7-958B-03F48D6A641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7000" y="4280870"/>
            <a:ext cx="1555269" cy="877373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4E615AF0-4117-408C-B7B7-2083B2CCA744}"/>
              </a:ext>
            </a:extLst>
          </p:cNvPr>
          <p:cNvSpPr txBox="1"/>
          <p:nvPr/>
        </p:nvSpPr>
        <p:spPr>
          <a:xfrm>
            <a:off x="136766" y="730985"/>
            <a:ext cx="8854834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vi-VN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“Người đã chết vì chúng ta, để chúng ta cùng được sống với Người”.</a:t>
            </a:r>
            <a:endParaRPr lang="vi-VN" sz="4000" b="1" i="0" dirty="0">
              <a:solidFill>
                <a:schemeClr val="bg1"/>
              </a:solidFill>
              <a:effectLst/>
              <a:latin typeface="Helvetica Neue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C9E6B1C-B8EA-4103-A465-CCD23111C888}"/>
              </a:ext>
            </a:extLst>
          </p:cNvPr>
          <p:cNvSpPr txBox="1"/>
          <p:nvPr/>
        </p:nvSpPr>
        <p:spPr>
          <a:xfrm>
            <a:off x="228600" y="2609022"/>
            <a:ext cx="868680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Trích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vi-VN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thư thứ nhất của Thánh Phaolô Tông đồ gửi tín hữu Thêxalônica.</a:t>
            </a:r>
            <a:endParaRPr lang="en-US" sz="4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05278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1699202"/>
            <a:ext cx="8534400" cy="2438400"/>
          </a:xfrm>
        </p:spPr>
        <p:txBody>
          <a:bodyPr>
            <a:normAutofit/>
          </a:bodyPr>
          <a:lstStyle/>
          <a:p>
            <a:pPr algn="just"/>
            <a:r>
              <a:rPr lang="en-US" sz="49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Ðáp</a:t>
            </a:r>
            <a:r>
              <a:rPr lang="en-US" sz="49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: </a:t>
            </a:r>
            <a:r>
              <a:rPr lang="vi-VN" sz="49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vi-VN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Tôi tin rằng tôi sẽ được nhìn xem những ơn lành của Chúa trong cõi nhân sinh.</a:t>
            </a:r>
            <a:endParaRPr lang="en-US" b="1" dirty="0"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7B1B11A-6F83-4AF2-A82F-8A90599E79EB}"/>
              </a:ext>
            </a:extLst>
          </p:cNvPr>
          <p:cNvSpPr txBox="1"/>
          <p:nvPr/>
        </p:nvSpPr>
        <p:spPr>
          <a:xfrm>
            <a:off x="3124200" y="285750"/>
            <a:ext cx="27432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Đáp</a:t>
            </a:r>
            <a:r>
              <a:rPr lang="en-US" sz="44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Ca: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22101A7-7A50-4267-B637-FFC602B63662}"/>
              </a:ext>
            </a:extLst>
          </p:cNvPr>
          <p:cNvSpPr txBox="1"/>
          <p:nvPr/>
        </p:nvSpPr>
        <p:spPr>
          <a:xfrm>
            <a:off x="1676400" y="1062746"/>
            <a:ext cx="6248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Tv 26, 1. 4. 13-14</a:t>
            </a:r>
            <a:endParaRPr lang="en-US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4785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171450"/>
            <a:ext cx="8305800" cy="4800600"/>
          </a:xfrm>
        </p:spPr>
        <p:txBody>
          <a:bodyPr>
            <a:noAutofit/>
          </a:bodyPr>
          <a:lstStyle/>
          <a:p>
            <a:pPr algn="just"/>
            <a:r>
              <a:rPr lang="en-US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Alleluia, alleluia! </a:t>
            </a:r>
            <a:r>
              <a:rPr lang="vi-VN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– Ai giữ lời Chúa Kitô, thì quả thật tình yêu của Thiên Chúa đã tuyệt hảo nơi người ấy. –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Alleluia.</a:t>
            </a:r>
            <a:endParaRPr lang="en-US" b="1" u="sng" dirty="0">
              <a:solidFill>
                <a:srgbClr val="FFFF00"/>
              </a:solidFill>
              <a:effectLst/>
              <a:latin typeface="+mj-lt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54289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F52EA4-B009-4116-98E7-6C3B19C7F3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AE924C9C-5155-4ADE-B64F-01D6E09B653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9904" y="111384"/>
            <a:ext cx="1066800" cy="1066800"/>
          </a:xfrm>
          <a:prstGeom prst="rect">
            <a:avLst/>
          </a:prstGeom>
        </p:spPr>
      </p:pic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94037A6A-712D-4CC8-9820-2C5F00C83AB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570" y="0"/>
            <a:ext cx="9144000" cy="5143500"/>
          </a:xfr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AB91C74B-B05A-4400-AF25-3957BADE37F2}"/>
              </a:ext>
            </a:extLst>
          </p:cNvPr>
          <p:cNvSpPr txBox="1"/>
          <p:nvPr/>
        </p:nvSpPr>
        <p:spPr>
          <a:xfrm>
            <a:off x="4114800" y="3562350"/>
            <a:ext cx="39624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i="0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Phúc</a:t>
            </a:r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800" b="1" i="0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Âm</a:t>
            </a:r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: Lc 4, 31-37</a:t>
            </a:r>
            <a:endParaRPr lang="en-US" sz="28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74294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19514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4800" y="830997"/>
            <a:ext cx="8382000" cy="3619499"/>
          </a:xfrm>
        </p:spPr>
        <p:txBody>
          <a:bodyPr>
            <a:normAutofit/>
          </a:bodyPr>
          <a:lstStyle/>
          <a:p>
            <a:pPr algn="just"/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Lạy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vĩ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đại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thay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lòng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nhân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hậu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lòng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nhân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hậu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Ngài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dành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để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cho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những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ai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kính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sợ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Ngài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.</a:t>
            </a:r>
            <a:endParaRPr lang="vi-VN" b="1" dirty="0">
              <a:solidFill>
                <a:schemeClr val="bg1"/>
              </a:solidFill>
              <a:effectLst/>
              <a:latin typeface="+mj-lt"/>
              <a:cs typeface="Times New Roman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C745E0C-A35F-4DDD-A95C-64550B5F1418}"/>
              </a:ext>
            </a:extLst>
          </p:cNvPr>
          <p:cNvSpPr txBox="1"/>
          <p:nvPr/>
        </p:nvSpPr>
        <p:spPr>
          <a:xfrm>
            <a:off x="2667000" y="57150"/>
            <a:ext cx="4495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 </a:t>
            </a:r>
            <a:r>
              <a:rPr lang="en-US" sz="48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hiệp</a:t>
            </a:r>
            <a:r>
              <a:rPr lang="en-US" sz="48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lễ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38798613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5143500"/>
          </a:xfrm>
        </p:spPr>
        <p:txBody>
          <a:bodyPr>
            <a:noAutofit/>
          </a:bodyPr>
          <a:lstStyle/>
          <a:p>
            <a:r>
              <a:rPr lang="en-US" sz="8000" b="1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Ca </a:t>
            </a:r>
            <a:r>
              <a:rPr lang="en-US" sz="8000" b="1" dirty="0" err="1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Kết</a:t>
            </a:r>
            <a:r>
              <a:rPr lang="en-US" sz="8000" b="1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 </a:t>
            </a:r>
            <a:r>
              <a:rPr lang="en-US" sz="8000" b="1" dirty="0" err="1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Lễ</a:t>
            </a:r>
            <a:br>
              <a:rPr lang="en-US" sz="8000" b="0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</a:br>
            <a:endParaRPr lang="vi-VN" sz="5400" b="0" dirty="0">
              <a:solidFill>
                <a:schemeClr val="bg1"/>
              </a:solidFill>
              <a:effectLst/>
              <a:latin typeface="+mj-lt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41549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6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9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10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1362</TotalTime>
  <Words>203</Words>
  <Application>Microsoft Office PowerPoint</Application>
  <PresentationFormat>On-screen Show (16:9)</PresentationFormat>
  <Paragraphs>21</Paragraphs>
  <Slides>10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10</vt:i4>
      </vt:variant>
    </vt:vector>
  </HeadingPairs>
  <TitlesOfParts>
    <vt:vector size="20" baseType="lpstr">
      <vt:lpstr>arial</vt:lpstr>
      <vt:lpstr>arial</vt:lpstr>
      <vt:lpstr>Calibri</vt:lpstr>
      <vt:lpstr>Helvetica Neue</vt:lpstr>
      <vt:lpstr>UTM American Sans</vt:lpstr>
      <vt:lpstr>Office Theme</vt:lpstr>
      <vt:lpstr>5_Office Theme</vt:lpstr>
      <vt:lpstr>6_Office Theme</vt:lpstr>
      <vt:lpstr>9_Office Theme</vt:lpstr>
      <vt:lpstr>10_Office Theme</vt:lpstr>
      <vt:lpstr>PowerPoint Presentation</vt:lpstr>
      <vt:lpstr>Lạy Chúa, xin thương tôi, vì tôi ân cần kêu van Chúa suốt ngày; Lạy Chúa, vì Chúa nhân hậu, khoan dung và giàu lượng từ bi đối với những ai kêu cầu Chúa.</vt:lpstr>
      <vt:lpstr>PowerPoint Presentation</vt:lpstr>
      <vt:lpstr>Ðáp:  Tôi tin rằng tôi sẽ được nhìn xem những ơn lành của Chúa trong cõi nhân sinh.</vt:lpstr>
      <vt:lpstr>Alleluia, alleluia! – Ai giữ lời Chúa Kitô, thì quả thật tình yêu của Thiên Chúa đã tuyệt hảo nơi người ấy. – Alleluia.</vt:lpstr>
      <vt:lpstr>PowerPoint Presentation</vt:lpstr>
      <vt:lpstr>PowerPoint Presentation</vt:lpstr>
      <vt:lpstr>Lạy Chúa, vĩ đại thay lòng nhân hậu Chúa, lòng nhân hậu Ngài dành để cho những ai kính sợ Ngài.</vt:lpstr>
      <vt:lpstr>Ca Kết Lễ 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Thánh Vịnh 103 Chúa Giêsu Chịu Phép Rửa Năm C Lm Kim Long</dc:title>
  <dc:creator>Hung Nam</dc:creator>
  <cp:lastModifiedBy>PC</cp:lastModifiedBy>
  <cp:revision>166</cp:revision>
  <dcterms:created xsi:type="dcterms:W3CDTF">2021-12-05T01:20:54Z</dcterms:created>
  <dcterms:modified xsi:type="dcterms:W3CDTF">2025-08-18T03:10:15Z</dcterms:modified>
</cp:coreProperties>
</file>