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096" r:id="rId11"/>
    <p:sldId id="1046" r:id="rId12"/>
    <p:sldId id="346" r:id="rId13"/>
    <p:sldId id="445" r:id="rId14"/>
    <p:sldId id="1097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91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25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4739A4-3C7F-4090-94BD-2C9523757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8EBCE81-D383-4538-B8CE-F63F776A2BE1}"/>
              </a:ext>
            </a:extLst>
          </p:cNvPr>
          <p:cNvSpPr txBox="1"/>
          <p:nvPr/>
        </p:nvSpPr>
        <p:spPr>
          <a:xfrm>
            <a:off x="2209800" y="3181350"/>
            <a:ext cx="6705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4739A4-3C7F-4090-94BD-2C9523757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8EBCE81-D383-4538-B8CE-F63F776A2BE1}"/>
              </a:ext>
            </a:extLst>
          </p:cNvPr>
          <p:cNvSpPr txBox="1"/>
          <p:nvPr/>
        </p:nvSpPr>
        <p:spPr>
          <a:xfrm>
            <a:off x="2209800" y="3181350"/>
            <a:ext cx="6705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THỨ BA TUẦN XXIII THƯỜNG NIÊN C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3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Chúa là Đấng công minh và xét xử chính trực; Xin Chúa đối xử với tôi tớ Chúa theo lượng từ bi của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Cl 2, 6-15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246" y="3486150"/>
            <a:ext cx="2964024" cy="16720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36766" y="730985"/>
            <a:ext cx="885483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“Chúa đã cho anh em được chung sống với Người, Người đã ân xá mọi tội lỗi của anh em”.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228600" y="2609022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Thánh Phaolô Tông đồ gửi tín hữu Cô-lô-xê.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hảo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tâm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với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hết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mọi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loài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(c. 9a).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676400" y="1062746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144, 1-2. 8-9. 10-11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Anh em hãy tích trữ lời ban sự sống. Anh em hãy chiếu sáng như những vì sao ở giữa thế gian. – 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924C9C-5155-4ADE-B64F-01D6E09B6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04" y="11138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4739A4-3C7F-4090-94BD-2C9523757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51435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8EBCE81-D383-4538-B8CE-F63F776A2BE1}"/>
              </a:ext>
            </a:extLst>
          </p:cNvPr>
          <p:cNvSpPr txBox="1"/>
          <p:nvPr/>
        </p:nvSpPr>
        <p:spPr>
          <a:xfrm>
            <a:off x="4566237" y="3105150"/>
            <a:ext cx="3962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: Lc 6, 12-19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08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Như nai rừng khát mong nguồn nước, hồn tôi khát Chúa, Chúa trời ôi, hồn tôi khát Chúa Trời, Chúa trời hằng sống.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193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Chúa là Đấng công minh và xét xử chính trực; Xin Chúa đối xử với tôi tớ Chúa theo lượng từ bi của Chúa.</vt:lpstr>
      <vt:lpstr>PowerPoint Presentation</vt:lpstr>
      <vt:lpstr>Ðáp:  Chúa hảo tâm với hết mọi loài (c. 9a).</vt:lpstr>
      <vt:lpstr>Alleluia, alleluia! – Anh em hãy tích trữ lời ban sự sống. Anh em hãy chiếu sáng như những vì sao ở giữa thế gian. –  Alleluia.</vt:lpstr>
      <vt:lpstr>PowerPoint Presentation</vt:lpstr>
      <vt:lpstr>PowerPoint Presentation</vt:lpstr>
      <vt:lpstr>Như nai rừng khát mong nguồn nước, hồn tôi khát Chúa, Chúa trời ôi, hồn tôi khát Chúa Trời, Chúa trời hằng sống.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167</cp:revision>
  <dcterms:created xsi:type="dcterms:W3CDTF">2021-12-05T01:20:54Z</dcterms:created>
  <dcterms:modified xsi:type="dcterms:W3CDTF">2025-08-20T00:51:26Z</dcterms:modified>
</cp:coreProperties>
</file>