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34" r:id="rId7"/>
    <p:sldId id="278" r:id="rId8"/>
    <p:sldId id="284" r:id="rId9"/>
    <p:sldId id="282" r:id="rId10"/>
    <p:sldId id="283" r:id="rId11"/>
    <p:sldId id="335"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dirty="0"/>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CDC3C4-8118-43D1-B72C-9F69830DD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03D7ECAE-112B-4E25-9095-BD21A04D6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sp>
        <p:nvSpPr>
          <p:cNvPr id="10" name="TextBox 9">
            <a:extLst>
              <a:ext uri="{FF2B5EF4-FFF2-40B4-BE49-F238E27FC236}">
                <a16:creationId xmlns:a16="http://schemas.microsoft.com/office/drawing/2014/main" id="{A3A1C77C-8BDA-42E7-B96A-2BF81D54454D}"/>
              </a:ext>
            </a:extLst>
          </p:cNvPr>
          <p:cNvSpPr txBox="1"/>
          <p:nvPr/>
        </p:nvSpPr>
        <p:spPr>
          <a:xfrm>
            <a:off x="2071561" y="4539360"/>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XXIII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71082" y="1027021"/>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Này đây một trinh nữ sẽ hạ sinh một Con Trai, Người sẽ cứu dân mình khỏi tội.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CDC3C4-8118-43D1-B72C-9F69830DD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03D7ECAE-112B-4E25-9095-BD21A04D6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sp>
        <p:nvSpPr>
          <p:cNvPr id="10" name="TextBox 9">
            <a:extLst>
              <a:ext uri="{FF2B5EF4-FFF2-40B4-BE49-F238E27FC236}">
                <a16:creationId xmlns:a16="http://schemas.microsoft.com/office/drawing/2014/main" id="{A3A1C77C-8BDA-42E7-B96A-2BF81D54454D}"/>
              </a:ext>
            </a:extLst>
          </p:cNvPr>
          <p:cNvSpPr txBox="1"/>
          <p:nvPr/>
        </p:nvSpPr>
        <p:spPr>
          <a:xfrm>
            <a:off x="2071561" y="4539360"/>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XXIII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965267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51297"/>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ta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hoan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lễ</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Đức</a:t>
            </a:r>
            <a:r>
              <a:rPr lang="en-US" sz="4400" b="1" i="0" dirty="0">
                <a:solidFill>
                  <a:schemeClr val="bg1"/>
                </a:solidFill>
                <a:effectLst/>
                <a:latin typeface="Arial" panose="020B0604020202020204" pitchFamily="34" charset="0"/>
              </a:rPr>
              <a:t> Trinh </a:t>
            </a:r>
            <a:r>
              <a:rPr lang="en-US" sz="4400" b="1" i="0" dirty="0" err="1">
                <a:solidFill>
                  <a:schemeClr val="bg1"/>
                </a:solidFill>
                <a:effectLst/>
                <a:latin typeface="Arial" panose="020B0604020202020204" pitchFamily="34" charset="0"/>
              </a:rPr>
              <a:t>Nữ</a:t>
            </a:r>
            <a:r>
              <a:rPr lang="en-US" sz="4400" b="1" i="0" dirty="0">
                <a:solidFill>
                  <a:schemeClr val="bg1"/>
                </a:solidFill>
                <a:effectLst/>
                <a:latin typeface="Arial" panose="020B0604020202020204" pitchFamily="34" charset="0"/>
              </a:rPr>
              <a:t> Maria, </a:t>
            </a:r>
            <a:r>
              <a:rPr lang="en-US" sz="4400" b="1" i="0" dirty="0" err="1">
                <a:solidFill>
                  <a:schemeClr val="bg1"/>
                </a:solidFill>
                <a:effectLst/>
                <a:latin typeface="Arial" panose="020B0604020202020204" pitchFamily="34" charset="0"/>
              </a:rPr>
              <a:t>Đấng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sinh</a:t>
            </a:r>
            <a:r>
              <a:rPr lang="en-US" sz="4400" b="1" i="0" dirty="0">
                <a:solidFill>
                  <a:schemeClr val="bg1"/>
                </a:solidFill>
                <a:effectLst/>
                <a:latin typeface="Arial" panose="020B0604020202020204" pitchFamily="34" charset="0"/>
              </a:rPr>
              <a:t> ra </a:t>
            </a:r>
            <a:r>
              <a:rPr lang="en-US" sz="4400" b="1" i="0" dirty="0" err="1">
                <a:solidFill>
                  <a:schemeClr val="bg1"/>
                </a:solidFill>
                <a:effectLst/>
                <a:latin typeface="Arial" panose="020B0604020202020204" pitchFamily="34" charset="0"/>
              </a:rPr>
              <a:t>mặt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công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chính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Đức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Kitô</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ta.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15552" y="6655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“Ðến khi người nữ phải sinh, sẽ sinh con”.</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Mk 5, 2-5a</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222771"/>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Mikha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6420" y="2837187"/>
            <a:ext cx="4441820" cy="239543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i="0" dirty="0">
                <a:solidFill>
                  <a:schemeClr val="bg1"/>
                </a:solidFill>
                <a:effectLst/>
                <a:latin typeface="Arial" panose="020B0604020202020204" pitchFamily="34" charset="0"/>
              </a:rPr>
              <a:t>: </a:t>
            </a:r>
            <a:r>
              <a:rPr lang="en-US" sz="4400" b="1" i="0" dirty="0">
                <a:solidFill>
                  <a:schemeClr val="bg1"/>
                </a:solidFill>
                <a:effectLst/>
                <a:latin typeface="Arial" panose="020B0604020202020204" pitchFamily="34" charset="0"/>
              </a:rPr>
              <a:t>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hớn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hở</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vui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12, 6ab. 6cd</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391155" y="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695579"/>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Lạy Ðức Trinh Nữ Maria, Mẹ là người có phúc và rất đáng mọi lời ca tụng, vì Mẹ đã sinh ra Mặt trời Công Chính là Ðức Kitô, Chúa chúng con. –</a:t>
            </a:r>
            <a:r>
              <a:rPr lang="vi-VN" sz="44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CDC3C4-8118-43D1-B72C-9F69830DD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03D7ECAE-112B-4E25-9095-BD21A04D6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sp>
        <p:nvSpPr>
          <p:cNvPr id="10" name="TextBox 9">
            <a:extLst>
              <a:ext uri="{FF2B5EF4-FFF2-40B4-BE49-F238E27FC236}">
                <a16:creationId xmlns:a16="http://schemas.microsoft.com/office/drawing/2014/main" id="{A3A1C77C-8BDA-42E7-B96A-2BF81D54454D}"/>
              </a:ext>
            </a:extLst>
          </p:cNvPr>
          <p:cNvSpPr txBox="1"/>
          <p:nvPr/>
        </p:nvSpPr>
        <p:spPr>
          <a:xfrm>
            <a:off x="2071561" y="4497169"/>
            <a:ext cx="6684021" cy="646331"/>
          </a:xfrm>
          <a:prstGeom prst="rect">
            <a:avLst/>
          </a:prstGeom>
          <a:noFill/>
        </p:spPr>
        <p:txBody>
          <a:bodyPr wrap="square">
            <a:spAutoFit/>
          </a:bodyPr>
          <a:lstStyle/>
          <a:p>
            <a:pPr algn="ctr"/>
            <a:r>
              <a:rPr lang="en-US" sz="3600" b="1" i="0" dirty="0" err="1">
                <a:solidFill>
                  <a:srgbClr val="C00000"/>
                </a:solidFill>
                <a:effectLst/>
                <a:latin typeface="Arial" panose="020B0604020202020204" pitchFamily="34" charset="0"/>
              </a:rPr>
              <a:t>Phúc</a:t>
            </a:r>
            <a:r>
              <a:rPr lang="en-US" sz="3600" b="1" i="0" dirty="0">
                <a:solidFill>
                  <a:srgbClr val="C00000"/>
                </a:solidFill>
                <a:effectLst/>
                <a:latin typeface="Arial" panose="020B0604020202020204" pitchFamily="34" charset="0"/>
              </a:rPr>
              <a:t> </a:t>
            </a:r>
            <a:r>
              <a:rPr lang="en-US" sz="3600" b="1" i="0" dirty="0" err="1">
                <a:solidFill>
                  <a:srgbClr val="C00000"/>
                </a:solidFill>
                <a:effectLst/>
                <a:latin typeface="Arial" panose="020B0604020202020204" pitchFamily="34" charset="0"/>
              </a:rPr>
              <a:t>Âm</a:t>
            </a:r>
            <a:r>
              <a:rPr lang="en-US" sz="3600" b="1" i="0" dirty="0">
                <a:solidFill>
                  <a:srgbClr val="C00000"/>
                </a:solidFill>
                <a:effectLst/>
                <a:latin typeface="Arial" panose="020B0604020202020204" pitchFamily="34" charset="0"/>
              </a:rPr>
              <a:t>: Mt 1, 1-16. 18-23</a:t>
            </a:r>
            <a:endParaRPr lang="en-US" sz="3600" b="1" dirty="0">
              <a:solidFill>
                <a:srgbClr val="C00000"/>
              </a:solidFill>
            </a:endParaRPr>
          </a:p>
        </p:txBody>
      </p:sp>
    </p:spTree>
    <p:extLst>
      <p:ext uri="{BB962C8B-B14F-4D97-AF65-F5344CB8AC3E}">
        <p14:creationId xmlns:p14="http://schemas.microsoft.com/office/powerpoint/2010/main" val="287929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970</TotalTime>
  <Words>173</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83</cp:revision>
  <dcterms:created xsi:type="dcterms:W3CDTF">2018-11-13T15:52:26Z</dcterms:created>
  <dcterms:modified xsi:type="dcterms:W3CDTF">2026-08-18T21:46:09Z</dcterms:modified>
</cp:coreProperties>
</file>