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340" r:id="rId3"/>
    <p:sldId id="258" r:id="rId4"/>
    <p:sldId id="260" r:id="rId5"/>
    <p:sldId id="275" r:id="rId6"/>
    <p:sldId id="343" r:id="rId7"/>
    <p:sldId id="278" r:id="rId8"/>
    <p:sldId id="282" r:id="rId9"/>
    <p:sldId id="283" r:id="rId10"/>
    <p:sldId id="344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3323CD-0C2F-44A3-A785-5E65530D7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0B5410-FA55-4894-9587-A406F2C23371}"/>
              </a:ext>
            </a:extLst>
          </p:cNvPr>
          <p:cNvSpPr txBox="1"/>
          <p:nvPr/>
        </p:nvSpPr>
        <p:spPr>
          <a:xfrm>
            <a:off x="2023008" y="3277003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BA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0F7099-4C16-4CCD-A7F6-85A6364B30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75" y="307498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97104" y="766764"/>
            <a:ext cx="9046896" cy="378565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 Chúa, Chúa đã tác tạo mọi sự theo thánh ý Chúa, và không ai có thể chống lại thánh ý Chúa. Vì Chúa đã tạo thành mọi sự trên trời dưới đất, và cả những gì trong bầu trời; Chúa là Chúa tể mọi loài.</a:t>
            </a:r>
            <a:endParaRPr lang="en-US" sz="40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747921" y="-64233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8" y="770501"/>
            <a:ext cx="8640961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“Người đã mạc khải cho tôi biết Con của Người, để tôi rao giảng Người cho dân ngoại”.</a:t>
            </a:r>
            <a:endParaRPr lang="en-US" sz="44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2" y="136321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rgbClr val="3A3A3A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40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Helvetica Neue"/>
              </a:rPr>
              <a:t> </a:t>
            </a:r>
            <a:r>
              <a:rPr lang="en-US" sz="40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Gl</a:t>
            </a:r>
            <a:r>
              <a:rPr lang="en-US" sz="40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1, 13-24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186452" y="2866619"/>
            <a:ext cx="88924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Thánh Phalô Tông đồ </a:t>
            </a:r>
            <a:endParaRPr lang="en-US" sz="4000" b="0" i="0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gửi tín hữu Galata.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016" y="3528339"/>
            <a:ext cx="3160223" cy="1704280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620799" y="1715547"/>
            <a:ext cx="8063344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 Chúa, xin hướng dẫn con trong đường lối đời đời (c. 24b).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1009482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138, 1-3. 13-14ab. 14c-15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172669" y="329390"/>
            <a:ext cx="7375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144, 14cd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61444" y="1098831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trung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thành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trong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mọi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lời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phán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thánh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thiện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trong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mọi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việc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làm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 –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3323CD-0C2F-44A3-A785-5E65530D7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0B5410-FA55-4894-9587-A406F2C23371}"/>
              </a:ext>
            </a:extLst>
          </p:cNvPr>
          <p:cNvSpPr txBox="1"/>
          <p:nvPr/>
        </p:nvSpPr>
        <p:spPr>
          <a:xfrm>
            <a:off x="1788339" y="3187991"/>
            <a:ext cx="68863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Lc 10, 38-42</a:t>
            </a:r>
            <a:endParaRPr lang="en-US" sz="3600" b="1" dirty="0">
              <a:solidFill>
                <a:srgbClr val="FFFF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0F7099-4C16-4CCD-A7F6-85A6364B30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75" y="307498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922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182825" y="555395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62990" y="1509921"/>
            <a:ext cx="873130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 nhân lành đối với những ai trông cậy vào Người, và đối với tâm hồn kiếm tìm Người.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3323CD-0C2F-44A3-A785-5E65530D7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0B5410-FA55-4894-9587-A406F2C23371}"/>
              </a:ext>
            </a:extLst>
          </p:cNvPr>
          <p:cNvSpPr txBox="1"/>
          <p:nvPr/>
        </p:nvSpPr>
        <p:spPr>
          <a:xfrm>
            <a:off x="2023008" y="3277003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BA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0F7099-4C16-4CCD-A7F6-85A6364B30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75" y="307498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591719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1027</TotalTime>
  <Words>201</Words>
  <Application>Microsoft Office PowerPoint</Application>
  <PresentationFormat>On-screen Show (16:9)</PresentationFormat>
  <Paragraphs>17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89</cp:revision>
  <dcterms:created xsi:type="dcterms:W3CDTF">2018-11-13T15:52:26Z</dcterms:created>
  <dcterms:modified xsi:type="dcterms:W3CDTF">2026-09-06T11:32:56Z</dcterms:modified>
</cp:coreProperties>
</file>