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47" r:id="rId7"/>
    <p:sldId id="278" r:id="rId8"/>
    <p:sldId id="282" r:id="rId9"/>
    <p:sldId id="283" r:id="rId10"/>
    <p:sldId id="348"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D5FC27-CCC0-403D-A0F3-66DA57D1A1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1"/>
            <a:ext cx="9144000" cy="5143711"/>
          </a:xfrm>
          <a:prstGeom prst="rect">
            <a:avLst/>
          </a:prstGeom>
        </p:spPr>
      </p:pic>
      <p:sp>
        <p:nvSpPr>
          <p:cNvPr id="7" name="TextBox 6">
            <a:extLst>
              <a:ext uri="{FF2B5EF4-FFF2-40B4-BE49-F238E27FC236}">
                <a16:creationId xmlns:a16="http://schemas.microsoft.com/office/drawing/2014/main" id="{694C7665-0A11-44F7-A280-EECAF23B27AA}"/>
              </a:ext>
            </a:extLst>
          </p:cNvPr>
          <p:cNvSpPr txBox="1"/>
          <p:nvPr/>
        </p:nvSpPr>
        <p:spPr>
          <a:xfrm>
            <a:off x="1270450" y="2969640"/>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BA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E9C492A2-7564-4C6B-8F15-F1741C4DD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75" y="267037"/>
            <a:ext cx="1051964" cy="1051964"/>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80920" y="677752"/>
            <a:ext cx="8982160" cy="4154984"/>
          </a:xfrm>
          <a:prstGeom prst="rect">
            <a:avLst/>
          </a:prstGeom>
          <a:noFill/>
          <a:ln>
            <a:noFill/>
            <a:prstDash val="solid"/>
          </a:ln>
        </p:spPr>
        <p:txBody>
          <a:bodyPr vert="horz" wrap="square" lIns="91440" tIns="45720" rIns="91440" bIns="45720" anchor="t" anchorCtr="0" compatLnSpc="1">
            <a:spAutoFit/>
          </a:bodyPr>
          <a:lstStyle/>
          <a:p>
            <a:pPr algn="just"/>
            <a:r>
              <a:rPr lang="vi-VN" sz="4400" b="1" i="0" dirty="0">
                <a:solidFill>
                  <a:schemeClr val="bg1"/>
                </a:solidFill>
                <a:effectLst/>
                <a:latin typeface="Arial" panose="020B0604020202020204" pitchFamily="34" charset="0"/>
              </a:rPr>
              <a:t>Lạy Chúa, tôi kêu van Ngài, bởi Ngài nhậm lời tôi, xin ghé tai về bên tôi, xin nghe rõ tiếng tôi. Lạy Chúa, xin gìn giữ tôi như con ngươi mắt Chúa, xin che chở tôi trong bóng cánh của Ngài. </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64233"/>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2123658"/>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“Chính Người là sự bình an của chúng ta, Người đã làm cho đôi bên nên một”.</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3600" b="0" i="0" dirty="0">
                <a:solidFill>
                  <a:schemeClr val="bg1"/>
                </a:solidFill>
                <a:effectLst/>
                <a:latin typeface="Arial" panose="020B0604020202020204" pitchFamily="34" charset="0"/>
              </a:rPr>
              <a:t>Ep 2, 12-22</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25757" y="2866619"/>
            <a:ext cx="8892482" cy="1323439"/>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thư Thánh Phalô Tông đồ </a:t>
            </a:r>
            <a:endParaRPr lang="en-US" sz="4000" b="0" i="0" dirty="0">
              <a:solidFill>
                <a:schemeClr val="bg1"/>
              </a:solidFill>
              <a:effectLst/>
              <a:latin typeface="Arial" panose="020B0604020202020204" pitchFamily="34" charset="0"/>
            </a:endParaRPr>
          </a:p>
          <a:p>
            <a:r>
              <a:rPr lang="vi-VN" sz="4000" b="0" i="0" dirty="0">
                <a:solidFill>
                  <a:schemeClr val="bg1"/>
                </a:solidFill>
                <a:effectLst/>
                <a:latin typeface="Arial" panose="020B0604020202020204" pitchFamily="34" charset="0"/>
              </a:rPr>
              <a:t>gửi tín hữu </a:t>
            </a:r>
            <a:r>
              <a:rPr lang="en-US" sz="4000" b="0" i="0" dirty="0" err="1">
                <a:solidFill>
                  <a:schemeClr val="bg1"/>
                </a:solidFill>
                <a:effectLst/>
                <a:latin typeface="Arial" panose="020B0604020202020204" pitchFamily="34" charset="0"/>
              </a:rPr>
              <a:t>Êphêxô</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0542" y="3524309"/>
            <a:ext cx="3167697" cy="1708310"/>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vi-VN" sz="4400" b="1" i="0" dirty="0">
                <a:solidFill>
                  <a:schemeClr val="bg1"/>
                </a:solidFill>
                <a:effectLst/>
                <a:latin typeface="Arial" panose="020B0604020202020204" pitchFamily="34" charset="0"/>
              </a:rPr>
              <a:t>Chúa phán bảo về sự bình an cho dân tộc Người (c. 9).</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pt-BR" sz="3600" b="0" i="0" dirty="0">
                <a:solidFill>
                  <a:schemeClr val="bg1"/>
                </a:solidFill>
                <a:effectLst/>
                <a:latin typeface="Arial" panose="020B0604020202020204" pitchFamily="34" charset="0"/>
              </a:rPr>
              <a:t>Ga 17, 17b và a</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72669" y="329390"/>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pt-BR" sz="4400" b="0" i="0" dirty="0">
                <a:solidFill>
                  <a:schemeClr val="bg1"/>
                </a:solidFill>
                <a:effectLst/>
                <a:latin typeface="Arial" panose="020B0604020202020204" pitchFamily="34" charset="0"/>
              </a:rPr>
              <a:t>Ga 17, 17b và a</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098831"/>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phán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Lời</a:t>
            </a:r>
            <a:r>
              <a:rPr lang="en-US" sz="4400" i="0" dirty="0">
                <a:solidFill>
                  <a:schemeClr val="bg1"/>
                </a:solidFill>
                <a:effectLst/>
                <a:latin typeface="Arial" panose="020B0604020202020204" pitchFamily="34" charset="0"/>
              </a:rPr>
              <a:t> Cha </a:t>
            </a:r>
            <a:r>
              <a:rPr lang="en-US" sz="4400" i="0" dirty="0" err="1">
                <a:solidFill>
                  <a:schemeClr val="bg1"/>
                </a:solidFill>
                <a:effectLst/>
                <a:latin typeface="Arial" panose="020B0604020202020204" pitchFamily="34" charset="0"/>
              </a:rPr>
              <a:t>là</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chân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lý</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xin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hãy</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thánh</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hoá</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trong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sự</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thật</a:t>
            </a:r>
            <a:r>
              <a:rPr lang="en-US" sz="4400" i="0" dirty="0">
                <a:solidFill>
                  <a:schemeClr val="bg1"/>
                </a:solidFill>
                <a:effectLst/>
                <a:latin typeface="Arial" panose="020B0604020202020204" pitchFamily="34" charset="0"/>
              </a:rPr>
              <a:t>”. –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D5FC27-CCC0-403D-A0F3-66DA57D1A1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1"/>
            <a:ext cx="9144000" cy="5143711"/>
          </a:xfrm>
          <a:prstGeom prst="rect">
            <a:avLst/>
          </a:prstGeom>
        </p:spPr>
      </p:pic>
      <p:sp>
        <p:nvSpPr>
          <p:cNvPr id="7" name="TextBox 6">
            <a:extLst>
              <a:ext uri="{FF2B5EF4-FFF2-40B4-BE49-F238E27FC236}">
                <a16:creationId xmlns:a16="http://schemas.microsoft.com/office/drawing/2014/main" id="{694C7665-0A11-44F7-A280-EECAF23B27AA}"/>
              </a:ext>
            </a:extLst>
          </p:cNvPr>
          <p:cNvSpPr txBox="1"/>
          <p:nvPr/>
        </p:nvSpPr>
        <p:spPr>
          <a:xfrm>
            <a:off x="1278542" y="2807800"/>
            <a:ext cx="6886323"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12, 35-38</a:t>
            </a:r>
            <a:endParaRPr lang="en-US" sz="3600" b="1" dirty="0">
              <a:solidFill>
                <a:srgbClr val="FFFF00"/>
              </a:solidFill>
            </a:endParaRPr>
          </a:p>
        </p:txBody>
      </p:sp>
      <p:pic>
        <p:nvPicPr>
          <p:cNvPr id="8" name="Picture 7">
            <a:extLst>
              <a:ext uri="{FF2B5EF4-FFF2-40B4-BE49-F238E27FC236}">
                <a16:creationId xmlns:a16="http://schemas.microsoft.com/office/drawing/2014/main" id="{E9C492A2-7564-4C6B-8F15-F1741C4DD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75" y="267037"/>
            <a:ext cx="1051964" cy="1051964"/>
          </a:xfrm>
          <a:prstGeom prst="rect">
            <a:avLst/>
          </a:prstGeom>
        </p:spPr>
      </p:pic>
    </p:spTree>
    <p:extLst>
      <p:ext uri="{BB962C8B-B14F-4D97-AF65-F5344CB8AC3E}">
        <p14:creationId xmlns:p14="http://schemas.microsoft.com/office/powerpoint/2010/main" val="441212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182825" y="555395"/>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9175" y="1324836"/>
            <a:ext cx="8731305" cy="3170099"/>
          </a:xfrm>
          <a:prstGeom prst="rect">
            <a:avLst/>
          </a:prstGeom>
          <a:noFill/>
        </p:spPr>
        <p:txBody>
          <a:bodyPr wrap="square">
            <a:spAutoFit/>
          </a:bodyPr>
          <a:lstStyle/>
          <a:p>
            <a:pPr algn="just"/>
            <a:r>
              <a:rPr lang="vi-VN" sz="4000" b="1" i="0" dirty="0">
                <a:solidFill>
                  <a:schemeClr val="bg1"/>
                </a:solidFill>
                <a:effectLst/>
                <a:latin typeface="Arial" panose="020B0604020202020204" pitchFamily="34" charset="0"/>
              </a:rPr>
              <a:t>Kìa Chúa để mắt coi những kẻ kính sợ Người, và nhìn xem những ai cậy trông ân sủng của Người, để cứu gỡ họ khỏi tay thần chết, và nuôi dưỡng họ trong cảnh cơ hàn.</a:t>
            </a:r>
            <a:endParaRPr lang="vi-VN" sz="40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D5FC27-CCC0-403D-A0F3-66DA57D1A1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1"/>
            <a:ext cx="9144000" cy="5143711"/>
          </a:xfrm>
          <a:prstGeom prst="rect">
            <a:avLst/>
          </a:prstGeom>
        </p:spPr>
      </p:pic>
      <p:sp>
        <p:nvSpPr>
          <p:cNvPr id="7" name="TextBox 6">
            <a:extLst>
              <a:ext uri="{FF2B5EF4-FFF2-40B4-BE49-F238E27FC236}">
                <a16:creationId xmlns:a16="http://schemas.microsoft.com/office/drawing/2014/main" id="{694C7665-0A11-44F7-A280-EECAF23B27AA}"/>
              </a:ext>
            </a:extLst>
          </p:cNvPr>
          <p:cNvSpPr txBox="1"/>
          <p:nvPr/>
        </p:nvSpPr>
        <p:spPr>
          <a:xfrm>
            <a:off x="1270450" y="2969640"/>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BA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E9C492A2-7564-4C6B-8F15-F1741C4DD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75" y="267037"/>
            <a:ext cx="1051964" cy="1051964"/>
          </a:xfrm>
          <a:prstGeom prst="rect">
            <a:avLst/>
          </a:prstGeom>
        </p:spPr>
      </p:pic>
    </p:spTree>
    <p:extLst>
      <p:ext uri="{BB962C8B-B14F-4D97-AF65-F5344CB8AC3E}">
        <p14:creationId xmlns:p14="http://schemas.microsoft.com/office/powerpoint/2010/main" val="2827008838"/>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1061</TotalTime>
  <Words>218</Words>
  <Application>Microsoft Office PowerPoint</Application>
  <PresentationFormat>On-screen Show (16:9)</PresentationFormat>
  <Paragraphs>17</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93</cp:revision>
  <dcterms:created xsi:type="dcterms:W3CDTF">2018-11-13T15:52:26Z</dcterms:created>
  <dcterms:modified xsi:type="dcterms:W3CDTF">2026-10-02T13:17:57Z</dcterms:modified>
</cp:coreProperties>
</file>