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828" r:id="rId4"/>
    <p:sldMasterId id="2147483932" r:id="rId5"/>
  </p:sldMasterIdLst>
  <p:sldIdLst>
    <p:sldId id="9755" r:id="rId6"/>
    <p:sldId id="402" r:id="rId7"/>
    <p:sldId id="385" r:id="rId8"/>
    <p:sldId id="263" r:id="rId9"/>
    <p:sldId id="390" r:id="rId10"/>
    <p:sldId id="389" r:id="rId11"/>
    <p:sldId id="9760" r:id="rId12"/>
    <p:sldId id="401" r:id="rId13"/>
    <p:sldId id="9699" r:id="rId14"/>
    <p:sldId id="9698" r:id="rId15"/>
    <p:sldId id="9736" r:id="rId16"/>
    <p:sldId id="293" r:id="rId17"/>
    <p:sldId id="976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3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2345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1939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1954"/>
      </p:ext>
    </p:extLst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7460"/>
      </p:ext>
    </p:extLst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63424"/>
      </p:ext>
    </p:extLst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3196"/>
      </p:ext>
    </p:extLst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1362"/>
      </p:ext>
    </p:extLst>
  </p:cSld>
  <p:clrMapOvr>
    <a:masterClrMapping/>
  </p:clrMapOvr>
  <p:transition spd="slow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80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2990"/>
      </p:ext>
    </p:extLst>
  </p:cSld>
  <p:clrMapOvr>
    <a:masterClrMapping/>
  </p:clrMapOvr>
  <p:transition spd="slow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0086"/>
      </p:ext>
    </p:extLst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28602"/>
      </p:ext>
    </p:extLst>
  </p:cSld>
  <p:clrMapOvr>
    <a:masterClrMapping/>
  </p:clrMapOvr>
  <p:transition spd="slow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17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68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35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04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4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7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21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56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1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21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0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2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35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2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77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1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2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4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1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6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141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1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3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99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47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09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5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2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8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BB32-54BA-4194-BF0A-ED9313CE45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1856-4617-4425-9FD6-154895FC0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A4F89-1964-4548-A7F8-80E7468D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0"/>
            <a:ext cx="9144000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01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345347"/>
            <a:ext cx="8458200" cy="2876552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nữ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thụ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trai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đặt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Emmanuen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9CD26-3905-472D-8436-E69E3D936651}"/>
              </a:ext>
            </a:extLst>
          </p:cNvPr>
          <p:cNvSpPr txBox="1"/>
          <p:nvPr/>
        </p:nvSpPr>
        <p:spPr>
          <a:xfrm>
            <a:off x="1981200" y="526676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0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72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en-US" sz="5400" b="0" i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en-US" sz="72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A4F89-1964-4548-A7F8-80E7468D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0"/>
            <a:ext cx="9144000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83791"/>
            <a:ext cx="8382000" cy="3181351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ý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8000" b="1" i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634EF-A35B-4402-A25F-D4F442D1F80A}"/>
              </a:ext>
            </a:extLst>
          </p:cNvPr>
          <p:cNvSpPr txBox="1"/>
          <p:nvPr/>
        </p:nvSpPr>
        <p:spPr>
          <a:xfrm>
            <a:off x="1676400" y="81915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4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550"/>
            <a:ext cx="5049493" cy="2417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03835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FF00"/>
                </a:solidFill>
              </a:rPr>
              <a:t>Bài</a:t>
            </a:r>
            <a:r>
              <a:rPr lang="en-US" sz="4000" u="sng" dirty="0">
                <a:solidFill>
                  <a:srgbClr val="FFFF00"/>
                </a:solidFill>
              </a:rPr>
              <a:t> </a:t>
            </a:r>
            <a:r>
              <a:rPr lang="en-US" sz="4000" u="sng" dirty="0" err="1">
                <a:solidFill>
                  <a:srgbClr val="FFFF00"/>
                </a:solidFill>
              </a:rPr>
              <a:t>đọc</a:t>
            </a:r>
            <a:r>
              <a:rPr lang="en-US" sz="4000" u="sng" dirty="0">
                <a:solidFill>
                  <a:srgbClr val="FFFF00"/>
                </a:solidFill>
              </a:rPr>
              <a:t> 1</a:t>
            </a:r>
            <a:r>
              <a:rPr lang="en-US" sz="4000" u="sng" dirty="0">
                <a:solidFill>
                  <a:schemeClr val="bg1"/>
                </a:solidFill>
              </a:rPr>
              <a:t>:</a:t>
            </a:r>
            <a:r>
              <a:rPr lang="en-US" sz="4000" dirty="0">
                <a:solidFill>
                  <a:schemeClr val="bg1"/>
                </a:solidFill>
              </a:rPr>
              <a:t>  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 7, 10-14</a:t>
            </a:r>
          </a:p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Tiên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tri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Isaia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trinh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nữ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thụ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9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885950"/>
            <a:ext cx="8153400" cy="2114552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thực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ý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56C83-4B78-4F74-97FD-8D230FB66077}"/>
              </a:ext>
            </a:extLst>
          </p:cNvPr>
          <p:cNvSpPr txBox="1"/>
          <p:nvPr/>
        </p:nvSpPr>
        <p:spPr>
          <a:xfrm>
            <a:off x="228600" y="66675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CA:</a:t>
            </a:r>
          </a:p>
          <a:p>
            <a:pPr algn="ctr"/>
            <a:r>
              <a:rPr lang="da-DK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39, 7-8a. 8b-9. 10. 11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6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5526987" cy="2646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" y="2266950"/>
            <a:ext cx="7848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FFFF00"/>
                </a:solidFill>
              </a:rPr>
              <a:t>Bài đọc </a:t>
            </a:r>
            <a:r>
              <a:rPr lang="en-US" sz="3200" b="1" u="sng" dirty="0">
                <a:solidFill>
                  <a:srgbClr val="FFFF00"/>
                </a:solidFill>
              </a:rPr>
              <a:t>2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Dt 10, 4-10</a:t>
            </a:r>
          </a:p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“Ở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đoạn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đầu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cuốn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viết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ý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7529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5350"/>
            <a:ext cx="8305801" cy="3566160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Ngôi Lời đã hoá thành nhục thể, và Người đã cư ngụ giữa chúng ta, và chúng ta đã nhìn thấy vinh quang của Người. </a:t>
            </a:r>
            <a:endParaRPr lang="en-US" b="1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38150"/>
            <a:ext cx="7082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Câu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Xướng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Âm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A4F89-1964-4548-A7F8-80E7468D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00"/>
            <a:ext cx="9144000" cy="5143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120975-5954-4641-9A63-74D1AC567524}"/>
              </a:ext>
            </a:extLst>
          </p:cNvPr>
          <p:cNvSpPr txBox="1"/>
          <p:nvPr/>
        </p:nvSpPr>
        <p:spPr>
          <a:xfrm>
            <a:off x="3124200" y="3181350"/>
            <a:ext cx="4742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Lc 1, 26-38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9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5143499"/>
          </a:xfrm>
        </p:spPr>
        <p:txBody>
          <a:bodyPr>
            <a:normAutofit/>
          </a:bodyPr>
          <a:lstStyle/>
          <a:p>
            <a:pPr algn="just"/>
            <a:endParaRPr lang="en-US" sz="46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57936-5B37-4AEC-B522-15F03DC1D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3080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LỜI NGUYỆN TÍN HỮU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6200" y="971550"/>
            <a:ext cx="2048256" cy="288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028950"/>
            <a:ext cx="5674906" cy="23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176</Words>
  <Application>Microsoft Office PowerPoint</Application>
  <PresentationFormat>On-screen Show (16:9)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UTM American Sans</vt:lpstr>
      <vt:lpstr>Office Theme</vt:lpstr>
      <vt:lpstr>1_Office Theme</vt:lpstr>
      <vt:lpstr>4_Office Theme</vt:lpstr>
      <vt:lpstr>2_Office Theme</vt:lpstr>
      <vt:lpstr>11_Office Theme</vt:lpstr>
      <vt:lpstr>PowerPoint Presentation</vt:lpstr>
      <vt:lpstr>Khi đến trong thế gian, Chúa phán: Lạy Chúa, đây Con đến để thi hành thánh ý Chúa.</vt:lpstr>
      <vt:lpstr>PowerPoint Presentation</vt:lpstr>
      <vt:lpstr>Ðáp: Lạy Chúa, này con xin đến để thực thi ý Chúa</vt:lpstr>
      <vt:lpstr>PowerPoint Presentation</vt:lpstr>
      <vt:lpstr>Ngôi Lời đã hoá thành nhục thể, và Người đã cư ngụ giữa chúng ta, và chúng ta đã nhìn thấy vinh quang của Người. </vt:lpstr>
      <vt:lpstr>PowerPoint Presentation</vt:lpstr>
      <vt:lpstr>PowerPoint Presentation</vt:lpstr>
      <vt:lpstr>PowerPoint Presentation</vt:lpstr>
      <vt:lpstr>PowerPoint Presentation</vt:lpstr>
      <vt:lpstr>Này đây trinh nữ sẽ thụ thai và sinh một con trai, đặt tên là Emmanuen..</vt:lpstr>
      <vt:lpstr> Ca Kết Lễ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Nhập Lễ VÀO NHÀ CHÚA St: Minh Tâm</dc:title>
  <dc:creator>Hung Nam</dc:creator>
  <cp:lastModifiedBy>PC</cp:lastModifiedBy>
  <cp:revision>71</cp:revision>
  <dcterms:created xsi:type="dcterms:W3CDTF">2023-01-29T22:00:16Z</dcterms:created>
  <dcterms:modified xsi:type="dcterms:W3CDTF">2025-03-24T00:48:46Z</dcterms:modified>
</cp:coreProperties>
</file>