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74" r:id="rId2"/>
    <p:sldId id="340" r:id="rId3"/>
    <p:sldId id="258" r:id="rId4"/>
    <p:sldId id="260" r:id="rId5"/>
    <p:sldId id="275" r:id="rId6"/>
    <p:sldId id="353" r:id="rId7"/>
    <p:sldId id="278" r:id="rId8"/>
    <p:sldId id="282" r:id="rId9"/>
    <p:sldId id="283" r:id="rId10"/>
    <p:sldId id="354" r:id="rId11"/>
  </p:sldIdLst>
  <p:sldSz cx="9144000" cy="5143500" type="screen16x9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971E5F1-923A-41DF-A326-464730339D0C}" type="slidenum">
              <a:t>‹#›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090780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533396" y="763588"/>
            <a:ext cx="6705596" cy="377189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77240" y="4777557"/>
            <a:ext cx="6217563" cy="4525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1F021F4E-B197-4692-8645-753E8A4C6DB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63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4933" marR="0" lvl="0" indent="-174933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600" b="0" i="0" u="none" strike="noStrike" kern="1200" cap="none" spc="0" baseline="0">
        <a:solidFill>
          <a:srgbClr val="000000"/>
        </a:solidFill>
        <a:uFillTx/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893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305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31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443" y="1597493"/>
            <a:ext cx="7773122" cy="110279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2322" y="2914147"/>
            <a:ext cx="6400800" cy="1314495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9834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7070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878" y="3305144"/>
            <a:ext cx="7771677" cy="1021787"/>
          </a:xfrm>
        </p:spPr>
        <p:txBody>
          <a:bodyPr anchor="t"/>
          <a:lstStyle>
            <a:lvl1pPr>
              <a:defRPr sz="3200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878" y="2179673"/>
            <a:ext cx="7771677" cy="1125480"/>
          </a:xfrm>
        </p:spPr>
        <p:txBody>
          <a:bodyPr anchor="b"/>
          <a:lstStyle>
            <a:lvl1pPr marL="0" indent="0">
              <a:buNone/>
              <a:defRPr sz="16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8213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72477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720324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2115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6297"/>
            <a:ext cx="8229600" cy="85652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922" y="1151403"/>
            <a:ext cx="403919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922" y="1630969"/>
            <a:ext cx="403919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444" y="1151403"/>
            <a:ext cx="404207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444" y="1630969"/>
            <a:ext cx="404207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3187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3544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322631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5218"/>
            <a:ext cx="3008156" cy="870572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523" y="205218"/>
            <a:ext cx="5111998" cy="4389577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922" y="1075791"/>
            <a:ext cx="3008156" cy="3519013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0841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800" y="3600020"/>
            <a:ext cx="5486400" cy="425561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800" y="459047"/>
            <a:ext cx="5486400" cy="3086959"/>
          </a:xfrm>
        </p:spPr>
        <p:txBody>
          <a:bodyPr/>
          <a:lstStyle>
            <a:lvl1pPr marL="0" indent="0">
              <a:buNone/>
              <a:defRPr sz="26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800" y="4025581"/>
            <a:ext cx="5486400" cy="603787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9400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9836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41278" y="192261"/>
            <a:ext cx="1988637" cy="4502990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72477" y="192261"/>
            <a:ext cx="5830561" cy="450299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7458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672038" y="192033"/>
            <a:ext cx="7808491" cy="8589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72038" y="1335654"/>
            <a:ext cx="7957721" cy="335934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/>
          <p:nvPr/>
        </p:nvSpPr>
        <p:spPr>
          <a:xfrm>
            <a:off x="657673" y="4815010"/>
            <a:ext cx="8486089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03215" y="4959522"/>
            <a:ext cx="7340547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marR="0" lvl="0" indent="0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ct val="45000"/>
        <a:buFont typeface="StarSymbol"/>
        <a:buChar char=""/>
        <a:tabLst/>
        <a:defRPr lang="en-US" sz="1800" b="1" i="1" u="none" strike="noStrike" kern="0" cap="none" spc="0" baseline="0">
          <a:solidFill>
            <a:srgbClr val="FF9966"/>
          </a:solidFill>
          <a:uFillTx/>
          <a:latin typeface="Albany" pitchFamily="34"/>
          <a:ea typeface="Arial Unicode MS" pitchFamily="2"/>
          <a:cs typeface="Tahoma" pitchFamily="2"/>
        </a:defRPr>
      </a:lvl1pPr>
    </p:titleStyle>
    <p:bodyStyle>
      <a:lvl1pPr marL="431999" marR="0" lvl="0" indent="-323999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1pPr>
      <a:lvl2pPr marL="863998" marR="0" lvl="1" indent="-287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8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2pPr>
      <a:lvl3pPr marL="1295997" marR="0" lvl="2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3pPr>
      <a:lvl4pPr marL="1727996" marR="0" lvl="3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4pPr>
      <a:lvl5pPr marL="2159995" marR="0" lvl="4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F09E19C-8433-46DF-A443-3536D19F55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DE0DFFE-55A8-437E-98C3-7DE5DBAE3F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58" y="97106"/>
            <a:ext cx="1051964" cy="10519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757542D-B1D8-4601-A699-9E8BD4DCEEAD}"/>
              </a:ext>
            </a:extLst>
          </p:cNvPr>
          <p:cNvSpPr txBox="1"/>
          <p:nvPr/>
        </p:nvSpPr>
        <p:spPr>
          <a:xfrm>
            <a:off x="2257677" y="3070792"/>
            <a:ext cx="68863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BA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XXXII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662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/>
        </p:nvSpPr>
        <p:spPr>
          <a:xfrm>
            <a:off x="80920" y="1509921"/>
            <a:ext cx="8982160" cy="212365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Xin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cho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lời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tôi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khẩn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nguyện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thấu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đến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tai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;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lạy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xin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lắng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tai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nghe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tiếng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tôi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kêu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cầu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</a:t>
            </a:r>
            <a:endParaRPr lang="en-US" sz="4400" b="1" i="0" u="none" strike="noStrike" kern="1200" cap="none" spc="0" baseline="0" dirty="0">
              <a:solidFill>
                <a:schemeClr val="bg1"/>
              </a:solidFill>
              <a:uFillTx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A7B9AF-A5E5-4DE2-917C-5A3A29380515}"/>
              </a:ext>
            </a:extLst>
          </p:cNvPr>
          <p:cNvSpPr txBox="1"/>
          <p:nvPr/>
        </p:nvSpPr>
        <p:spPr>
          <a:xfrm>
            <a:off x="2747921" y="178528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Nhập</a:t>
            </a:r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Lễ</a:t>
            </a:r>
            <a:endParaRPr lang="en-US" sz="4800" dirty="0"/>
          </a:p>
        </p:txBody>
      </p:sp>
    </p:spTree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/>
          <p:nvPr/>
        </p:nvSpPr>
        <p:spPr>
          <a:xfrm>
            <a:off x="255892" y="509641"/>
            <a:ext cx="8640961" cy="3170099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en-US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“</a:t>
            </a:r>
            <a:r>
              <a:rPr lang="en-US" sz="40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Chúng</a:t>
            </a:r>
            <a:r>
              <a:rPr lang="en-US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ta </a:t>
            </a:r>
            <a:r>
              <a:rPr lang="en-US" sz="40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hãy</a:t>
            </a:r>
            <a:r>
              <a:rPr lang="en-US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sống</a:t>
            </a:r>
            <a:r>
              <a:rPr lang="en-US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đạo</a:t>
            </a:r>
            <a:r>
              <a:rPr lang="en-US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đức</a:t>
            </a:r>
            <a:r>
              <a:rPr lang="en-US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40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khi</a:t>
            </a:r>
            <a:r>
              <a:rPr lang="en-US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trông</a:t>
            </a:r>
            <a:r>
              <a:rPr lang="en-US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đợi</a:t>
            </a:r>
            <a:r>
              <a:rPr lang="en-US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niềm</a:t>
            </a:r>
            <a:r>
              <a:rPr lang="en-US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hy</a:t>
            </a:r>
            <a:r>
              <a:rPr lang="en-US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vọng</a:t>
            </a:r>
            <a:r>
              <a:rPr lang="en-US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hạnh</a:t>
            </a:r>
            <a:r>
              <a:rPr lang="en-US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phúc</a:t>
            </a:r>
            <a:r>
              <a:rPr lang="en-US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và</a:t>
            </a:r>
            <a:r>
              <a:rPr lang="en-US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cuộc</a:t>
            </a:r>
            <a:r>
              <a:rPr lang="en-US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xuất</a:t>
            </a:r>
            <a:r>
              <a:rPr lang="en-US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hiện</a:t>
            </a:r>
            <a:r>
              <a:rPr lang="en-US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của</a:t>
            </a:r>
            <a:r>
              <a:rPr lang="en-US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Ðức</a:t>
            </a:r>
            <a:r>
              <a:rPr lang="en-US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Giêsu</a:t>
            </a:r>
            <a:r>
              <a:rPr lang="en-US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Kitô</a:t>
            </a:r>
            <a:r>
              <a:rPr lang="en-US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là</a:t>
            </a:r>
            <a:r>
              <a:rPr lang="en-US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Thiên</a:t>
            </a:r>
            <a:r>
              <a:rPr lang="en-US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và</a:t>
            </a:r>
            <a:r>
              <a:rPr lang="en-US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là</a:t>
            </a:r>
            <a:r>
              <a:rPr lang="en-US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Ðấng</a:t>
            </a:r>
            <a:r>
              <a:rPr lang="en-US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cứu</a:t>
            </a:r>
            <a:r>
              <a:rPr lang="en-US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độ</a:t>
            </a:r>
            <a:r>
              <a:rPr lang="en-US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chúng</a:t>
            </a:r>
            <a:r>
              <a:rPr lang="en-US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ta”.</a:t>
            </a:r>
            <a:endParaRPr lang="en-US" sz="4000" b="1" i="0" dirty="0">
              <a:solidFill>
                <a:schemeClr val="bg1"/>
              </a:solidFill>
              <a:effectLst/>
              <a:latin typeface="Helvetica Neue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8C877E-1F27-4C65-8D10-EF8FA5CC291D}"/>
              </a:ext>
            </a:extLst>
          </p:cNvPr>
          <p:cNvSpPr txBox="1"/>
          <p:nvPr/>
        </p:nvSpPr>
        <p:spPr>
          <a:xfrm>
            <a:off x="247147" y="0"/>
            <a:ext cx="87710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Bài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Đọc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1: 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Tt 2, 1-8. 11-14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DD3A0B-07D5-4E35-A977-30E947C9B260}"/>
              </a:ext>
            </a:extLst>
          </p:cNvPr>
          <p:cNvSpPr txBox="1"/>
          <p:nvPr/>
        </p:nvSpPr>
        <p:spPr>
          <a:xfrm>
            <a:off x="125761" y="3598820"/>
            <a:ext cx="692644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Trích thư Thánh Phaolô Tông đồ gửi cho Titô.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88591D-F391-4231-BA51-FAA3CD35F6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874" y="4109080"/>
            <a:ext cx="2083365" cy="1123540"/>
          </a:xfrm>
          <a:prstGeom prst="rect">
            <a:avLst/>
          </a:prstGeom>
        </p:spPr>
      </p:pic>
    </p:spTree>
  </p:cSld>
  <p:clrMapOvr>
    <a:masterClrMapping/>
  </p:clrMapOvr>
  <p:transition spd="med">
    <p:pull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/>
        </p:nvSpPr>
        <p:spPr>
          <a:xfrm>
            <a:off x="375585" y="1981404"/>
            <a:ext cx="8392830" cy="14465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Đáp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 </a:t>
            </a:r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Người hiền được Chúa ban ơn cứu độ (c. 39a).</a:t>
            </a:r>
            <a:endParaRPr lang="en-US" sz="4400" b="1" i="0" u="none" strike="noStrike" kern="1200" cap="none" spc="0" baseline="0" dirty="0">
              <a:ln w="12700">
                <a:solidFill>
                  <a:schemeClr val="accent4">
                    <a:lumMod val="50000"/>
                  </a:schemeClr>
                </a:solidFill>
              </a:ln>
              <a:solidFill>
                <a:schemeClr val="bg1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643994" y="145883"/>
            <a:ext cx="4248476" cy="92333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b="1" i="0" u="none" strike="noStrike" kern="1200" cap="none" spc="0" baseline="0" dirty="0" err="1">
                <a:solidFill>
                  <a:srgbClr val="FFFF00"/>
                </a:solidFill>
                <a:uFillTx/>
                <a:latin typeface="Calibri"/>
              </a:rPr>
              <a:t>Đáp</a:t>
            </a:r>
            <a:r>
              <a:rPr lang="en-US" sz="5400" b="1" i="0" u="none" strike="noStrike" kern="1200" cap="none" spc="0" baseline="0" dirty="0">
                <a:solidFill>
                  <a:srgbClr val="FFFF00"/>
                </a:solidFill>
                <a:uFillTx/>
                <a:latin typeface="Calibri"/>
              </a:rPr>
              <a:t> Ca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1872A9-38BF-4BF8-9466-072F5E08A766}"/>
              </a:ext>
            </a:extLst>
          </p:cNvPr>
          <p:cNvSpPr txBox="1"/>
          <p:nvPr/>
        </p:nvSpPr>
        <p:spPr>
          <a:xfrm>
            <a:off x="896193" y="1069216"/>
            <a:ext cx="71250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Tv 36, 3-4. 18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và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23. 27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và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29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1CF996-EC85-4D87-A846-94F8105638D6}"/>
              </a:ext>
            </a:extLst>
          </p:cNvPr>
          <p:cNvSpPr txBox="1"/>
          <p:nvPr/>
        </p:nvSpPr>
        <p:spPr>
          <a:xfrm>
            <a:off x="1172669" y="329390"/>
            <a:ext cx="73752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Alleluia: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pt-BR" sz="4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Cl 3, 16a và 17c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82868AD-E8B9-462B-B621-E55F03EA34A5}"/>
              </a:ext>
            </a:extLst>
          </p:cNvPr>
          <p:cNvSpPr txBox="1">
            <a:spLocks/>
          </p:cNvSpPr>
          <p:nvPr/>
        </p:nvSpPr>
        <p:spPr>
          <a:xfrm>
            <a:off x="361444" y="1098831"/>
            <a:ext cx="8534400" cy="2945838"/>
          </a:xfrm>
          <a:prstGeom prst="rect">
            <a:avLst/>
          </a:prstGeom>
        </p:spPr>
        <p:txBody>
          <a:bodyPr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StarSymbol"/>
              <a:buChar char=""/>
              <a:tabLst/>
              <a:defRPr lang="en-US" sz="1800" b="1" i="1" u="none" strike="noStrike" kern="0" cap="none" spc="0" baseline="0">
                <a:solidFill>
                  <a:srgbClr val="FF9966"/>
                </a:solidFill>
                <a:uFillTx/>
                <a:latin typeface="Albany" pitchFamily="34"/>
                <a:ea typeface="Arial Unicode MS" pitchFamily="2"/>
                <a:cs typeface="Tahoma" pitchFamily="2"/>
              </a:defRPr>
            </a:lvl1pPr>
          </a:lstStyle>
          <a:p>
            <a:pPr algn="just"/>
            <a:r>
              <a:rPr lang="vi-VN" sz="4400" u="sng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Alleluia-alleluia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:</a:t>
            </a:r>
            <a:r>
              <a:rPr lang="vi-VN" sz="4400" b="0" i="0" dirty="0">
                <a:solidFill>
                  <a:srgbClr val="333333"/>
                </a:solidFill>
                <a:latin typeface="+mn-lt"/>
              </a:rPr>
              <a:t> </a:t>
            </a:r>
            <a:r>
              <a:rPr lang="vi-VN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– Nguyện cho lời Chúa Kitô cư ngụ dồi dào trong anh em; anh em hãy nhờ Ðức Kitô mà tạ ơn Chúa Cha. –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 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2052262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F09E19C-8433-46DF-A443-3536D19F55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DE0DFFE-55A8-437E-98C3-7DE5DBAE3F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58" y="97106"/>
            <a:ext cx="1051964" cy="10519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757542D-B1D8-4601-A699-9E8BD4DCEEAD}"/>
              </a:ext>
            </a:extLst>
          </p:cNvPr>
          <p:cNvSpPr txBox="1"/>
          <p:nvPr/>
        </p:nvSpPr>
        <p:spPr>
          <a:xfrm>
            <a:off x="2257677" y="2925136"/>
            <a:ext cx="68863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Phúc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Âm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: Lc 17, 7-10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7696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EDB0CD-6E63-4EA8-BF0E-B95655C41A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454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611C6C-E32C-4BEE-8FCE-91F48C1049FE}"/>
              </a:ext>
            </a:extLst>
          </p:cNvPr>
          <p:cNvSpPr txBox="1"/>
          <p:nvPr/>
        </p:nvSpPr>
        <p:spPr>
          <a:xfrm>
            <a:off x="3512956" y="2063918"/>
            <a:ext cx="52992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DÂNG LỄ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BE78D3-65CE-46F9-A1D9-2C45C098F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03" y="1186305"/>
            <a:ext cx="3563910" cy="356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284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23BA6D-69E3-42D6-86FD-7E5208EF7B54}"/>
              </a:ext>
            </a:extLst>
          </p:cNvPr>
          <p:cNvSpPr txBox="1"/>
          <p:nvPr/>
        </p:nvSpPr>
        <p:spPr>
          <a:xfrm>
            <a:off x="2158549" y="354715"/>
            <a:ext cx="411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HIỆP LỄ</a:t>
            </a:r>
            <a:endParaRPr lang="en-US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B606FA-EB6E-4C18-88E0-2959E4C9D701}"/>
              </a:ext>
            </a:extLst>
          </p:cNvPr>
          <p:cNvSpPr txBox="1"/>
          <p:nvPr/>
        </p:nvSpPr>
        <p:spPr>
          <a:xfrm>
            <a:off x="206347" y="1124156"/>
            <a:ext cx="8731305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 chăn nuôi tôi, tôi chẳng thiếu thốn chi, trên đồng cỏ xanh rì, Người thả tôi nằm nghỉ, Người hướng dẫn tôi tới nguồn nước, chỗ nghỉ ngơi.</a:t>
            </a:r>
            <a:endParaRPr lang="vi-VN" sz="4400" b="1" i="0" u="sng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21429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F09E19C-8433-46DF-A443-3536D19F55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DE0DFFE-55A8-437E-98C3-7DE5DBAE3F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58" y="97106"/>
            <a:ext cx="1051964" cy="10519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757542D-B1D8-4601-A699-9E8BD4DCEEAD}"/>
              </a:ext>
            </a:extLst>
          </p:cNvPr>
          <p:cNvSpPr txBox="1"/>
          <p:nvPr/>
        </p:nvSpPr>
        <p:spPr>
          <a:xfrm>
            <a:off x="2257677" y="3070792"/>
            <a:ext cx="68863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BA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XXXII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903311"/>
      </p:ext>
    </p:extLst>
  </p:cSld>
  <p:clrMapOvr>
    <a:masterClrMapping/>
  </p:clrMapOvr>
</p:sld>
</file>

<file path=ppt/theme/theme1.xml><?xml version="1.0" encoding="utf-8"?>
<a:theme xmlns:a="http://schemas.openxmlformats.org/drawingml/2006/main" name="lyt darkblue_new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1085</TotalTime>
  <Words>211</Words>
  <Application>Microsoft Office PowerPoint</Application>
  <PresentationFormat>On-screen Show (16:9)</PresentationFormat>
  <Paragraphs>16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Albany</vt:lpstr>
      <vt:lpstr>Arial</vt:lpstr>
      <vt:lpstr>Calibri</vt:lpstr>
      <vt:lpstr>Helvetica Neue</vt:lpstr>
      <vt:lpstr>Roboto</vt:lpstr>
      <vt:lpstr>StarSymbol</vt:lpstr>
      <vt:lpstr>Thorndale</vt:lpstr>
      <vt:lpstr>Times New Roman</vt:lpstr>
      <vt:lpstr>lyt darkblue_new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Quốc Văn Nguyễn</dc:creator>
  <cp:lastModifiedBy>PC</cp:lastModifiedBy>
  <cp:revision>97</cp:revision>
  <dcterms:created xsi:type="dcterms:W3CDTF">2018-11-13T15:52:26Z</dcterms:created>
  <dcterms:modified xsi:type="dcterms:W3CDTF">2026-10-18T12:52:24Z</dcterms:modified>
</cp:coreProperties>
</file>