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09" r:id="rId7"/>
    <p:sldId id="278" r:id="rId8"/>
    <p:sldId id="282" r:id="rId9"/>
    <p:sldId id="283" r:id="rId10"/>
    <p:sldId id="306" r:id="rId11"/>
    <p:sldId id="310"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1584331B-B688-4009-95D0-4C2FB5ED94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7F0489AC-1FDB-4F51-9DA2-E434A2956FBC}"/>
              </a:ext>
            </a:extLst>
          </p:cNvPr>
          <p:cNvSpPr txBox="1"/>
          <p:nvPr/>
        </p:nvSpPr>
        <p:spPr>
          <a:xfrm>
            <a:off x="1116700" y="3125812"/>
            <a:ext cx="6505996" cy="523220"/>
          </a:xfrm>
          <a:prstGeom prst="rect">
            <a:avLst/>
          </a:prstGeom>
          <a:noFill/>
        </p:spPr>
        <p:txBody>
          <a:bodyPr wrap="square">
            <a:spAutoFit/>
          </a:bodyPr>
          <a:lstStyle/>
          <a:p>
            <a:pPr algn="ctr"/>
            <a:r>
              <a:rPr lang="en-US" sz="2800" b="1" i="0" dirty="0">
                <a:solidFill>
                  <a:srgbClr val="FF0000"/>
                </a:solidFill>
                <a:effectLst/>
                <a:latin typeface="Arial" panose="020B0604020202020204" pitchFamily="34" charset="0"/>
              </a:rPr>
              <a:t>THỨ BA TUẦN V THƯỜNG NIÊN A</a:t>
            </a:r>
            <a:endParaRPr lang="en-US" sz="2800" b="1" dirty="0">
              <a:solidFill>
                <a:srgbClr val="FF00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1584331B-B688-4009-95D0-4C2FB5ED94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7F0489AC-1FDB-4F51-9DA2-E434A2956FBC}"/>
              </a:ext>
            </a:extLst>
          </p:cNvPr>
          <p:cNvSpPr txBox="1"/>
          <p:nvPr/>
        </p:nvSpPr>
        <p:spPr>
          <a:xfrm>
            <a:off x="1116700" y="3125812"/>
            <a:ext cx="6505996" cy="523220"/>
          </a:xfrm>
          <a:prstGeom prst="rect">
            <a:avLst/>
          </a:prstGeom>
          <a:noFill/>
        </p:spPr>
        <p:txBody>
          <a:bodyPr wrap="square">
            <a:spAutoFit/>
          </a:bodyPr>
          <a:lstStyle/>
          <a:p>
            <a:pPr algn="ctr"/>
            <a:r>
              <a:rPr lang="en-US" sz="2800" b="1" i="0" dirty="0">
                <a:solidFill>
                  <a:srgbClr val="FF0000"/>
                </a:solidFill>
                <a:effectLst/>
                <a:latin typeface="Arial" panose="020B0604020202020204" pitchFamily="34" charset="0"/>
              </a:rPr>
              <a:t>THỨ BA TUẦN V THƯỜNG NIÊN A</a:t>
            </a:r>
            <a:endParaRPr lang="en-US" sz="2800" b="1" dirty="0">
              <a:solidFill>
                <a:srgbClr val="FF0000"/>
              </a:solidFill>
            </a:endParaRPr>
          </a:p>
        </p:txBody>
      </p:sp>
    </p:spTree>
    <p:extLst>
      <p:ext uri="{BB962C8B-B14F-4D97-AF65-F5344CB8AC3E}">
        <p14:creationId xmlns:p14="http://schemas.microsoft.com/office/powerpoint/2010/main" val="1159792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66165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Hãy tiến lên, chúng ta hãy thờ lạy Thiên Chúa, và hãy tiến bước trước nhan thánh Chúa, Đấng tạo thành chúng ta, vì chính Chúa là Thiên Chúa chúng ta.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20" y="736846"/>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“Chúa đã phán: “Danh Ta sẽ ở nơi đó, để nhậm lời van nài của dân Israel”.</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V 8, 22-23. 27-30</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737586"/>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Các</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Vua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87073" y="3471493"/>
            <a:ext cx="3441654" cy="185605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216199" y="1946379"/>
            <a:ext cx="8571752"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thiên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binh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ái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thay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cung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điện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của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(c. 2).</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1754326"/>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83, 3. 4. 5 và 10. 11</a:t>
            </a:r>
            <a:endParaRPr lang="da-DK" sz="3600" b="0" i="0" dirty="0">
              <a:solidFill>
                <a:schemeClr val="bg1"/>
              </a:solidFill>
              <a:effectLst/>
              <a:latin typeface="Helvetica Neue"/>
            </a:endParaRPr>
          </a:p>
          <a:p>
            <a:pPr algn="ctr"/>
            <a:br>
              <a:rPr lang="da-DK" sz="3600" dirty="0">
                <a:solidFill>
                  <a:schemeClr val="bg1"/>
                </a:solidFill>
              </a:rPr>
            </a:b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14, 23</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Nếu ai yêu mến Thầy, thì sẽ giữ lời Thầy, và Cha Thầy sẽ yêu mến người ấy, và Chúng Ta sẽ đến và ở trong người ấy.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1584331B-B688-4009-95D0-4C2FB5ED94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7F0489AC-1FDB-4F51-9DA2-E434A2956FBC}"/>
              </a:ext>
            </a:extLst>
          </p:cNvPr>
          <p:cNvSpPr txBox="1"/>
          <p:nvPr/>
        </p:nvSpPr>
        <p:spPr>
          <a:xfrm>
            <a:off x="1116700" y="3125812"/>
            <a:ext cx="6505996" cy="584775"/>
          </a:xfrm>
          <a:prstGeom prst="rect">
            <a:avLst/>
          </a:prstGeom>
          <a:noFill/>
        </p:spPr>
        <p:txBody>
          <a:bodyPr wrap="square">
            <a:spAutoFit/>
          </a:bodyPr>
          <a:lstStyle/>
          <a:p>
            <a:pPr algn="ctr"/>
            <a:r>
              <a:rPr lang="en-US" sz="3200" b="1" i="0" dirty="0" err="1">
                <a:solidFill>
                  <a:srgbClr val="FF0000"/>
                </a:solidFill>
                <a:effectLst/>
                <a:latin typeface="Arial" panose="020B0604020202020204" pitchFamily="34" charset="0"/>
              </a:rPr>
              <a:t>Phúc</a:t>
            </a:r>
            <a:r>
              <a:rPr lang="en-US" sz="3200" b="1" i="0" dirty="0">
                <a:solidFill>
                  <a:srgbClr val="FF0000"/>
                </a:solidFill>
                <a:effectLst/>
                <a:latin typeface="Arial" panose="020B0604020202020204" pitchFamily="34" charset="0"/>
              </a:rPr>
              <a:t> </a:t>
            </a:r>
            <a:r>
              <a:rPr lang="en-US" sz="3200" b="1" i="0" dirty="0" err="1">
                <a:solidFill>
                  <a:srgbClr val="FF0000"/>
                </a:solidFill>
                <a:effectLst/>
                <a:latin typeface="Arial" panose="020B0604020202020204" pitchFamily="34" charset="0"/>
              </a:rPr>
              <a:t>Âm</a:t>
            </a:r>
            <a:r>
              <a:rPr lang="en-US" sz="3200" b="1" i="0" dirty="0">
                <a:solidFill>
                  <a:srgbClr val="FF0000"/>
                </a:solidFill>
                <a:effectLst/>
                <a:latin typeface="Arial" panose="020B0604020202020204" pitchFamily="34" charset="0"/>
              </a:rPr>
              <a:t>: Mc 7, 1-13</a:t>
            </a:r>
            <a:endParaRPr lang="en-US" sz="3200" b="1" dirty="0">
              <a:solidFill>
                <a:srgbClr val="FF0000"/>
              </a:solidFill>
            </a:endParaRPr>
          </a:p>
        </p:txBody>
      </p:sp>
    </p:spTree>
    <p:extLst>
      <p:ext uri="{BB962C8B-B14F-4D97-AF65-F5344CB8AC3E}">
        <p14:creationId xmlns:p14="http://schemas.microsoft.com/office/powerpoint/2010/main" val="3521609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41771" y="5265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676441"/>
            <a:ext cx="8731305" cy="4154984"/>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Thiên hạ hãy cảm ơn Chúa vì Chúa nhân hậu, và những điều kỳ diệu của Ngài đối với loài người, bởi Người đã cho người đói khát được no nê, người cơ hàn được tràn trề thiện hảo.</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836</TotalTime>
  <Words>228</Words>
  <Application>Microsoft Office PowerPoint</Application>
  <PresentationFormat>On-screen Show (16:9)</PresentationFormat>
  <Paragraphs>18</Paragraphs>
  <Slides>11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Albany</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67</cp:revision>
  <dcterms:created xsi:type="dcterms:W3CDTF">2018-11-13T15:52:26Z</dcterms:created>
  <dcterms:modified xsi:type="dcterms:W3CDTF">2026-01-30T11:49:52Z</dcterms:modified>
</cp:coreProperties>
</file>