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77" r:id="rId9"/>
    <p:sldId id="461" r:id="rId10"/>
    <p:sldId id="414" r:id="rId11"/>
    <p:sldId id="422" r:id="rId12"/>
    <p:sldId id="433" r:id="rId13"/>
    <p:sldId id="4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EB441-9CF6-4C2E-977F-044BB5D2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F57B3-4CA0-4A01-BB39-E96157811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2" y="-18148"/>
            <a:ext cx="9144000" cy="516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7E76CE-5A96-49F4-A76E-03A03D1146BB}"/>
              </a:ext>
            </a:extLst>
          </p:cNvPr>
          <p:cNvSpPr txBox="1"/>
          <p:nvPr/>
        </p:nvSpPr>
        <p:spPr>
          <a:xfrm>
            <a:off x="3505200" y="31051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BA TUẦN VI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EB441-9CF6-4C2E-977F-044BB5D2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F57B3-4CA0-4A01-BB39-E96157811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2" y="-18148"/>
            <a:ext cx="9144000" cy="516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7E76CE-5A96-49F4-A76E-03A03D1146BB}"/>
              </a:ext>
            </a:extLst>
          </p:cNvPr>
          <p:cNvSpPr txBox="1"/>
          <p:nvPr/>
        </p:nvSpPr>
        <p:spPr>
          <a:xfrm>
            <a:off x="3505200" y="31051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BA TUẦN VI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037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4791"/>
            <a:ext cx="9144000" cy="76055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533400" y="1123950"/>
            <a:ext cx="8267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toàn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năng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thống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trị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0"/>
            <a:ext cx="90678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16, 22-34</a:t>
            </a:r>
            <a:b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“Anh hãy tin vào Chúa Giêsu, thì anh và cả nhà anh sẽ được cứu thoát”.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76550"/>
            <a:ext cx="4724400" cy="22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600200" y="150495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137, 1-2a. 2bc-3. 7c-8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Lạy Chúa, tay hữu Chúa khiến con được sống an lành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285750"/>
            <a:ext cx="525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14, 26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nhắc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nhở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tất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EB441-9CF6-4C2E-977F-044BB5D2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F57B3-4CA0-4A01-BB39-E96157811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2" y="-18148"/>
            <a:ext cx="9144000" cy="516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7E76CE-5A96-49F4-A76E-03A03D1146BB}"/>
              </a:ext>
            </a:extLst>
          </p:cNvPr>
          <p:cNvSpPr txBox="1"/>
          <p:nvPr/>
        </p:nvSpPr>
        <p:spPr>
          <a:xfrm>
            <a:off x="3657600" y="295275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 Âm: Ga 16, 5b-11</a:t>
            </a:r>
            <a:endParaRPr lang="en-US" sz="36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863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Dâng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4381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33400" y="150495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Kitô đã phải chịu khổ hình và từ cõi chết sống lại, và như vậy Người được vinh quang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192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16, 22-34 “Anh hãy tin vào Chúa Giêsu, thì anh và cả nhà anh sẽ được cứu thoát”. Bài trích sách Công vụ Tông Đồ.</vt:lpstr>
      <vt:lpstr>Ðáp: Lạy Chúa, tay hữu Chúa khiến con được sống an lành</vt:lpstr>
      <vt:lpstr>Alleluia, alleluia! – Thánh Thần sẽ dạy các con mọi điều; và sẽ nhắc nhở cho các con tất cả những gì Thầy đã nói với các con.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25</cp:revision>
  <dcterms:created xsi:type="dcterms:W3CDTF">2025-03-12T05:53:40Z</dcterms:created>
  <dcterms:modified xsi:type="dcterms:W3CDTF">2025-05-22T09:55:49Z</dcterms:modified>
</cp:coreProperties>
</file>