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61" r:id="rId6"/>
    <p:sldId id="316" r:id="rId7"/>
    <p:sldId id="1029" r:id="rId8"/>
    <p:sldId id="1056" r:id="rId9"/>
    <p:sldId id="426" r:id="rId10"/>
    <p:sldId id="1062" r:id="rId11"/>
    <p:sldId id="1046" r:id="rId12"/>
    <p:sldId id="346" r:id="rId13"/>
    <p:sldId id="445" r:id="rId14"/>
    <p:sldId id="1063"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3" d="100"/>
          <a:sy n="83" d="100"/>
        </p:scale>
        <p:origin x="96" y="6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2/12/2025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2/12/2025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F64A-62D9-44DD-ABE4-CA38C051D0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7341323-02DD-4039-B7B1-2407875E3E6E}"/>
              </a:ext>
            </a:extLst>
          </p:cNvPr>
          <p:cNvSpPr>
            <a:spLocks noGrp="1"/>
          </p:cNvSpPr>
          <p:nvPr>
            <p:ph idx="1"/>
          </p:nvPr>
        </p:nvSpPr>
        <p:spPr/>
        <p:txBody>
          <a:bodyPr/>
          <a:lstStyle/>
          <a:p>
            <a:endParaRPr lang="en-US"/>
          </a:p>
        </p:txBody>
      </p:sp>
      <p:pic>
        <p:nvPicPr>
          <p:cNvPr id="1026" name="Picture 2" descr="t3 t6 TN">
            <a:extLst>
              <a:ext uri="{FF2B5EF4-FFF2-40B4-BE49-F238E27FC236}">
                <a16:creationId xmlns:a16="http://schemas.microsoft.com/office/drawing/2014/main" id="{1B81ADEA-385B-46BD-A3C9-EA4EFD38E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0"/>
            <a:ext cx="9144000"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470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F64A-62D9-44DD-ABE4-CA38C051D0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7341323-02DD-4039-B7B1-2407875E3E6E}"/>
              </a:ext>
            </a:extLst>
          </p:cNvPr>
          <p:cNvSpPr>
            <a:spLocks noGrp="1"/>
          </p:cNvSpPr>
          <p:nvPr>
            <p:ph idx="1"/>
          </p:nvPr>
        </p:nvSpPr>
        <p:spPr/>
        <p:txBody>
          <a:bodyPr/>
          <a:lstStyle/>
          <a:p>
            <a:endParaRPr lang="en-US"/>
          </a:p>
        </p:txBody>
      </p:sp>
      <p:pic>
        <p:nvPicPr>
          <p:cNvPr id="1026" name="Picture 2" descr="t3 t6 TN">
            <a:extLst>
              <a:ext uri="{FF2B5EF4-FFF2-40B4-BE49-F238E27FC236}">
                <a16:creationId xmlns:a16="http://schemas.microsoft.com/office/drawing/2014/main" id="{1B81ADEA-385B-46BD-A3C9-EA4EFD38E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0"/>
            <a:ext cx="9144000"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024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8"/>
            <a:ext cx="8382000" cy="5143499"/>
          </a:xfrm>
        </p:spPr>
        <p:txBody>
          <a:bodyPr>
            <a:normAutofit fontScale="90000"/>
          </a:bodyPr>
          <a:lstStyle/>
          <a:p>
            <a:r>
              <a:rPr lang="en-US" sz="6600" b="1" dirty="0">
                <a:solidFill>
                  <a:srgbClr val="FFFF00"/>
                </a:solidFill>
                <a:effectLst/>
                <a:latin typeface="Arial" panose="020B0604020202020204" pitchFamily="34" charset="0"/>
                <a:cs typeface="Arial" panose="020B0604020202020204" pitchFamily="34" charset="0"/>
              </a:rPr>
              <a:t>Ca </a:t>
            </a:r>
            <a:r>
              <a:rPr lang="en-US" sz="6600" b="1" dirty="0" err="1">
                <a:solidFill>
                  <a:srgbClr val="FFFF00"/>
                </a:solidFill>
                <a:effectLst/>
                <a:latin typeface="Arial" panose="020B0604020202020204" pitchFamily="34" charset="0"/>
                <a:cs typeface="Arial" panose="020B0604020202020204" pitchFamily="34" charset="0"/>
              </a:rPr>
              <a:t>Nhập</a:t>
            </a:r>
            <a:r>
              <a:rPr lang="en-US" sz="6600" b="1" dirty="0">
                <a:solidFill>
                  <a:srgbClr val="FFFF00"/>
                </a:solidFill>
                <a:effectLst/>
                <a:latin typeface="Arial" panose="020B0604020202020204" pitchFamily="34" charset="0"/>
                <a:cs typeface="Arial" panose="020B0604020202020204" pitchFamily="34" charset="0"/>
              </a:rPr>
              <a:t> </a:t>
            </a:r>
            <a:r>
              <a:rPr lang="en-US" sz="6600" b="1" dirty="0" err="1">
                <a:solidFill>
                  <a:srgbClr val="FFFF00"/>
                </a:solidFill>
                <a:effectLst/>
                <a:latin typeface="Arial" panose="020B0604020202020204" pitchFamily="34" charset="0"/>
                <a:cs typeface="Arial" panose="020B0604020202020204" pitchFamily="34" charset="0"/>
              </a:rPr>
              <a:t>Lễ</a:t>
            </a:r>
            <a:br>
              <a:rPr lang="en-US" sz="6600" b="0" dirty="0">
                <a:solidFill>
                  <a:srgbClr val="FFFF00"/>
                </a:solidFill>
                <a:effectLst/>
                <a:latin typeface="+mj-lt"/>
                <a:cs typeface="Times New Roman" pitchFamily="18" charset="0"/>
              </a:rPr>
            </a:br>
            <a:r>
              <a:rPr lang="en-US" sz="3600" b="1" dirty="0">
                <a:solidFill>
                  <a:srgbClr val="FFFF00"/>
                </a:solidFill>
                <a:effectLst/>
                <a:latin typeface="+mj-lt"/>
                <a:cs typeface="Times New Roman" pitchFamily="18" charset="0"/>
              </a:rPr>
              <a:t>Tv 30, 3-4</a:t>
            </a:r>
            <a:br>
              <a:rPr lang="en-US" sz="3600" b="1" dirty="0">
                <a:solidFill>
                  <a:srgbClr val="FFFF00"/>
                </a:solidFill>
                <a:effectLst/>
                <a:latin typeface="+mj-lt"/>
                <a:cs typeface="Times New Roman" pitchFamily="18" charset="0"/>
              </a:rPr>
            </a:br>
            <a:br>
              <a:rPr lang="vi-VN" sz="1400" b="0" i="0" dirty="0">
                <a:solidFill>
                  <a:srgbClr val="333333"/>
                </a:solidFill>
                <a:effectLst/>
                <a:latin typeface="Helvetica Neue"/>
              </a:rPr>
            </a:br>
            <a:r>
              <a:rPr lang="vi-VN" sz="4000" b="1" i="0" dirty="0">
                <a:solidFill>
                  <a:schemeClr val="bg1"/>
                </a:solidFill>
                <a:effectLst/>
                <a:latin typeface="Arial" panose="020B0604020202020204" pitchFamily="34" charset="0"/>
              </a:rPr>
              <a:t>Xin Chúa trở thành núi đá cho tôi trú ẩn, trở thành chiến luỹ kiên cố để cứu độ tôi. Bởi Chúa là Đá Tảng, là chiến luỹ của tôi, vì uy danh Chúa, Chúa sẽ dìu dắt và hướng dẫn tôi.</a:t>
            </a:r>
            <a:br>
              <a:rPr lang="vi-VN" sz="4000" b="1" i="0" dirty="0">
                <a:solidFill>
                  <a:schemeClr val="bg1"/>
                </a:solidFill>
                <a:effectLst/>
                <a:latin typeface="Helvetica Neue"/>
              </a:rPr>
            </a:br>
            <a:endParaRPr lang="vi-VN" sz="4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D33F5-1C36-AF45-2957-81DFD585C634}"/>
              </a:ext>
            </a:extLst>
          </p:cNvPr>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a:extLst>
              <a:ext uri="{FF2B5EF4-FFF2-40B4-BE49-F238E27FC236}">
                <a16:creationId xmlns:a16="http://schemas.microsoft.com/office/drawing/2014/main" id="{84209F38-CBE3-2C4A-4655-6700C1A7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EA12689E-79D4-9C22-27FF-E41D2C2EC6D7}"/>
              </a:ext>
            </a:extLst>
          </p:cNvPr>
          <p:cNvSpPr/>
          <p:nvPr/>
        </p:nvSpPr>
        <p:spPr>
          <a:xfrm>
            <a:off x="304800" y="285750"/>
            <a:ext cx="8610600" cy="2339102"/>
          </a:xfrm>
          <a:prstGeom prst="rect">
            <a:avLst/>
          </a:prstGeom>
        </p:spPr>
        <p:txBody>
          <a:bodyPr wrap="square">
            <a:spAutoFit/>
          </a:bodyPr>
          <a:lstStyle/>
          <a:p>
            <a:pPr algn="just"/>
            <a:r>
              <a:rPr lang="vi-VN" sz="6600" b="0" i="0" dirty="0">
                <a:solidFill>
                  <a:srgbClr val="FF0000"/>
                </a:solidFill>
                <a:effectLst/>
                <a:latin typeface="Arial" panose="020B0604020202020204" pitchFamily="34" charset="0"/>
              </a:rPr>
              <a:t>Bài Ðọc I</a:t>
            </a:r>
            <a:r>
              <a:rPr lang="vi-VN" sz="6600" b="0" i="0" dirty="0">
                <a:solidFill>
                  <a:srgbClr val="333333"/>
                </a:solidFill>
                <a:effectLst/>
                <a:latin typeface="Arial" panose="020B0604020202020204" pitchFamily="34" charset="0"/>
              </a:rPr>
              <a:t>:</a:t>
            </a:r>
            <a:r>
              <a:rPr lang="vi-VN" sz="4400" b="1" i="0" dirty="0">
                <a:solidFill>
                  <a:schemeClr val="bg1"/>
                </a:solidFill>
                <a:effectLst/>
                <a:latin typeface="Arial" panose="020B0604020202020204" pitchFamily="34" charset="0"/>
              </a:rPr>
              <a:t>St 6,5-8;7,1-5.10</a:t>
            </a:r>
            <a:endParaRPr lang="vi-VN" sz="4400" b="1" i="0" dirty="0">
              <a:solidFill>
                <a:schemeClr val="bg1"/>
              </a:solidFill>
              <a:effectLst/>
              <a:latin typeface="Helvetica Neue"/>
            </a:endParaRPr>
          </a:p>
          <a:p>
            <a:pPr algn="just"/>
            <a:r>
              <a:rPr lang="vi-VN" sz="4000" b="0" i="1" dirty="0">
                <a:solidFill>
                  <a:srgbClr val="333333"/>
                </a:solidFill>
                <a:effectLst/>
                <a:latin typeface="Arial" panose="020B0604020202020204" pitchFamily="34" charset="0"/>
              </a:rPr>
              <a:t>“</a:t>
            </a:r>
            <a:r>
              <a:rPr lang="vi-VN" sz="4000" b="1" i="1" dirty="0">
                <a:solidFill>
                  <a:schemeClr val="bg1"/>
                </a:solidFill>
                <a:effectLst/>
                <a:latin typeface="Arial" panose="020B0604020202020204" pitchFamily="34" charset="0"/>
              </a:rPr>
              <a:t>Ta sẽ huỷ diệt khỏi mặt đất loài người mà Ta đã dựng nên”</a:t>
            </a:r>
            <a:endParaRPr lang="vi-VN" sz="4000" b="1" i="0" dirty="0">
              <a:solidFill>
                <a:schemeClr val="bg1"/>
              </a:solidFill>
              <a:effectLst/>
              <a:latin typeface="Helvetica Neue"/>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pt-BR" sz="7200" b="1" i="0" dirty="0">
                <a:solidFill>
                  <a:srgbClr val="FFFF00"/>
                </a:solidFill>
                <a:effectLst/>
                <a:latin typeface="Arial" panose="020B0604020202020204" pitchFamily="34" charset="0"/>
              </a:rPr>
              <a:t>Ðáp Ca: </a:t>
            </a:r>
            <a:br>
              <a:rPr lang="pt-BR" sz="5400" b="1" i="0" dirty="0">
                <a:solidFill>
                  <a:srgbClr val="FFFF00"/>
                </a:solidFill>
                <a:effectLst/>
                <a:latin typeface="Arial" panose="020B0604020202020204" pitchFamily="34" charset="0"/>
              </a:rPr>
            </a:br>
            <a:r>
              <a:rPr lang="pt-BR" sz="3600" b="1" i="0" dirty="0">
                <a:solidFill>
                  <a:schemeClr val="bg1"/>
                </a:solidFill>
                <a:effectLst/>
                <a:latin typeface="Arial" panose="020B0604020202020204" pitchFamily="34" charset="0"/>
              </a:rPr>
              <a:t>Tv 28,1a và 2.3ac-4.3b và 9b-10.</a:t>
            </a:r>
            <a:br>
              <a:rPr lang="en-US" sz="3600" b="1" i="0" dirty="0">
                <a:solidFill>
                  <a:schemeClr val="bg1"/>
                </a:solidFill>
                <a:effectLst/>
                <a:latin typeface="Helvetica Neue"/>
              </a:rPr>
            </a:br>
            <a:r>
              <a:rPr lang="en-US" sz="4800" b="1" i="0" dirty="0" err="1">
                <a:solidFill>
                  <a:schemeClr val="bg1"/>
                </a:solidFill>
                <a:effectLst/>
                <a:latin typeface="Arial" panose="020B0604020202020204" pitchFamily="34" charset="0"/>
              </a:rPr>
              <a:t>Ðáp</a:t>
            </a:r>
            <a:r>
              <a:rPr lang="en-US" sz="4800" b="1" i="0" dirty="0">
                <a:solidFill>
                  <a:schemeClr val="bg1"/>
                </a:solidFill>
                <a:effectLst/>
                <a:latin typeface="Arial" panose="020B0604020202020204" pitchFamily="34" charset="0"/>
              </a:rPr>
              <a:t>: </a:t>
            </a:r>
            <a:r>
              <a:rPr lang="vi-VN" sz="4800" b="1" i="0" dirty="0">
                <a:solidFill>
                  <a:schemeClr val="bg1"/>
                </a:solidFill>
                <a:effectLst/>
                <a:latin typeface="Arial" panose="020B0604020202020204" pitchFamily="34" charset="0"/>
              </a:rPr>
              <a:t>Chúa sẽ chúc phúc cho dân Người trong cảnh thái bình</a:t>
            </a:r>
            <a:endParaRPr lang="en-US" sz="48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3349"/>
            <a:ext cx="8534400" cy="5143499"/>
          </a:xfrm>
        </p:spPr>
        <p:txBody>
          <a:bodyPr>
            <a:noAutofit/>
          </a:bodyPr>
          <a:lstStyle/>
          <a:p>
            <a:pPr algn="just"/>
            <a:br>
              <a:rPr lang="vi-VN" sz="2400" b="0" i="0" dirty="0">
                <a:solidFill>
                  <a:srgbClr val="333333"/>
                </a:solidFill>
                <a:effectLst/>
                <a:latin typeface="Helvetica Neue"/>
              </a:rPr>
            </a:br>
            <a:r>
              <a:rPr lang="vi-VN" sz="4800" b="1" i="0" dirty="0">
                <a:solidFill>
                  <a:srgbClr val="FFFF00"/>
                </a:solidFill>
                <a:effectLst/>
                <a:latin typeface="Arial" panose="020B0604020202020204" pitchFamily="34" charset="0"/>
              </a:rPr>
              <a:t>Alleluia, alleluia! </a:t>
            </a:r>
            <a:r>
              <a:rPr lang="vi-VN" sz="4800" b="1" i="0" dirty="0">
                <a:solidFill>
                  <a:schemeClr val="bg1"/>
                </a:solidFill>
                <a:effectLst/>
                <a:latin typeface="Arial" panose="020B0604020202020204" pitchFamily="34" charset="0"/>
              </a:rPr>
              <a:t>– Xin Chúa cho con hiểu đường lối những huấn lệnh của Chúa, và con suy gẫm các điều lạ lùng của Chúa. – </a:t>
            </a:r>
            <a:r>
              <a:rPr lang="vi-VN" sz="4800" b="1" i="0" dirty="0">
                <a:solidFill>
                  <a:srgbClr val="FFFF00"/>
                </a:solidFill>
                <a:effectLst/>
                <a:latin typeface="Arial" panose="020B0604020202020204" pitchFamily="34" charset="0"/>
              </a:rPr>
              <a:t>Alleluia</a:t>
            </a:r>
            <a:endParaRPr lang="vi-VN" sz="4800" b="1" i="0" dirty="0">
              <a:solidFill>
                <a:srgbClr val="FFFF00"/>
              </a:solidFill>
              <a:effectLst/>
              <a:latin typeface="Helvetica Neue"/>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F64A-62D9-44DD-ABE4-CA38C051D0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7341323-02DD-4039-B7B1-2407875E3E6E}"/>
              </a:ext>
            </a:extLst>
          </p:cNvPr>
          <p:cNvSpPr>
            <a:spLocks noGrp="1"/>
          </p:cNvSpPr>
          <p:nvPr>
            <p:ph idx="1"/>
          </p:nvPr>
        </p:nvSpPr>
        <p:spPr/>
        <p:txBody>
          <a:bodyPr/>
          <a:lstStyle/>
          <a:p>
            <a:endParaRPr lang="en-US"/>
          </a:p>
        </p:txBody>
      </p:sp>
      <p:pic>
        <p:nvPicPr>
          <p:cNvPr id="1026" name="Picture 2" descr="t3 t6 TN">
            <a:extLst>
              <a:ext uri="{FF2B5EF4-FFF2-40B4-BE49-F238E27FC236}">
                <a16:creationId xmlns:a16="http://schemas.microsoft.com/office/drawing/2014/main" id="{1B81ADEA-385B-46BD-A3C9-EA4EFD38E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0"/>
            <a:ext cx="9144000" cy="5238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6B2850-AA2D-4817-AAE5-76EA308F04A0}"/>
              </a:ext>
            </a:extLst>
          </p:cNvPr>
          <p:cNvSpPr txBox="1"/>
          <p:nvPr/>
        </p:nvSpPr>
        <p:spPr>
          <a:xfrm>
            <a:off x="5105400" y="157516"/>
            <a:ext cx="3581400" cy="461665"/>
          </a:xfrm>
          <a:prstGeom prst="rect">
            <a:avLst/>
          </a:prstGeom>
          <a:noFill/>
        </p:spPr>
        <p:txBody>
          <a:bodyPr wrap="square">
            <a:spAutoFit/>
          </a:bodyPr>
          <a:lstStyle/>
          <a:p>
            <a:r>
              <a:rPr lang="en-US" sz="2400" b="1" i="0" dirty="0">
                <a:solidFill>
                  <a:srgbClr val="FF0000"/>
                </a:solidFill>
                <a:effectLst/>
                <a:latin typeface="Arial" panose="020B0604020202020204" pitchFamily="34" charset="0"/>
              </a:rPr>
              <a:t>PHÚC ÂM: </a:t>
            </a:r>
            <a:r>
              <a:rPr lang="en-US" sz="2400" b="1" i="0" dirty="0">
                <a:solidFill>
                  <a:srgbClr val="002060"/>
                </a:solidFill>
                <a:effectLst/>
                <a:latin typeface="Arial" panose="020B0604020202020204" pitchFamily="34" charset="0"/>
              </a:rPr>
              <a:t>Mc 8, 14-21</a:t>
            </a:r>
            <a:endParaRPr lang="en-US" sz="2400" b="1" dirty="0">
              <a:solidFill>
                <a:srgbClr val="002060"/>
              </a:solidFill>
            </a:endParaRPr>
          </a:p>
        </p:txBody>
      </p:sp>
    </p:spTree>
    <p:extLst>
      <p:ext uri="{BB962C8B-B14F-4D97-AF65-F5344CB8AC3E}">
        <p14:creationId xmlns:p14="http://schemas.microsoft.com/office/powerpoint/2010/main" val="2020660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28651"/>
            <a:ext cx="9144000" cy="5143499"/>
          </a:xfrm>
        </p:spPr>
        <p:txBody>
          <a:bodyPr>
            <a:normAutofit fontScale="90000"/>
          </a:bodyPr>
          <a:lstStyle/>
          <a:p>
            <a:r>
              <a:rPr lang="vi-VN" sz="7200" b="1" i="0" dirty="0">
                <a:solidFill>
                  <a:srgbClr val="FFFF00"/>
                </a:solidFill>
                <a:effectLst/>
                <a:latin typeface="Arial" panose="020B0604020202020204" pitchFamily="34" charset="0"/>
              </a:rPr>
              <a:t>Ca hiệp lễ</a:t>
            </a:r>
            <a:br>
              <a:rPr lang="vi-VN" sz="3600" b="0" i="0" dirty="0">
                <a:solidFill>
                  <a:srgbClr val="333333"/>
                </a:solidFill>
                <a:effectLst/>
                <a:latin typeface="Helvetica Neue"/>
              </a:rPr>
            </a:br>
            <a:r>
              <a:rPr lang="vi-VN" sz="5300" b="1" i="0" dirty="0">
                <a:solidFill>
                  <a:schemeClr val="bg1"/>
                </a:solidFill>
                <a:effectLst/>
                <a:latin typeface="Arial" panose="020B0604020202020204" pitchFamily="34" charset="0"/>
              </a:rPr>
              <a:t>Họ đã ăn no phỉ hoàn toàn, và Chúa đã cho họ thoả lòng ao ước, nhưng họ vẫn chưa hết thèm thuồng.</a:t>
            </a:r>
            <a:br>
              <a:rPr lang="vi-VN" sz="5300" b="1" i="0" dirty="0">
                <a:solidFill>
                  <a:schemeClr val="bg1"/>
                </a:solidFill>
                <a:effectLst/>
                <a:latin typeface="Helvetica Neue"/>
              </a:rPr>
            </a:br>
            <a:br>
              <a:rPr lang="en-US" sz="4800" b="0" dirty="0">
                <a:solidFill>
                  <a:schemeClr val="bg1"/>
                </a:solidFill>
                <a:effectLst/>
                <a:latin typeface="+mj-lt"/>
                <a:cs typeface="Times New Roman" pitchFamily="18" charset="0"/>
              </a:rPr>
            </a:br>
            <a:br>
              <a:rPr lang="en-US" sz="4000" b="0" dirty="0">
                <a:solidFill>
                  <a:schemeClr val="bg1"/>
                </a:solidFill>
                <a:effectLst/>
                <a:latin typeface="+mj-lt"/>
                <a:cs typeface="Times New Roman" pitchFamily="18" charset="0"/>
              </a:rPr>
            </a:b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755</TotalTime>
  <Words>185</Words>
  <Application>Microsoft Office PowerPoint</Application>
  <PresentationFormat>On-screen Show (16:9)</PresentationFormat>
  <Paragraphs>11</Paragraphs>
  <Slides>10</Slides>
  <Notes>3</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Ca Nhập Lễ Tv 30, 3-4  Xin Chúa trở thành núi đá cho tôi trú ẩn, trở thành chiến luỹ kiên cố để cứu độ tôi. Bởi Chúa là Đá Tảng, là chiến luỹ của tôi, vì uy danh Chúa, Chúa sẽ dìu dắt và hướng dẫn tôi. </vt:lpstr>
      <vt:lpstr>PowerPoint Presentation</vt:lpstr>
      <vt:lpstr>Ðáp Ca:  Tv 28,1a và 2.3ac-4.3b và 9b-10. Ðáp: Chúa sẽ chúc phúc cho dân Người trong cảnh thái bình</vt:lpstr>
      <vt:lpstr> Alleluia, alleluia! – Xin Chúa cho con hiểu đường lối những huấn lệnh của Chúa, và con suy gẫm các điều lạ lùng của Chúa. – Alleluia</vt:lpstr>
      <vt:lpstr>PowerPoint Presentation</vt:lpstr>
      <vt:lpstr>PowerPoint Presentation</vt:lpstr>
      <vt:lpstr>Ca hiệp lễ Họ đã ăn no phỉ hoàn toàn, và Chúa đã cho họ thoả lòng ao ước, nhưng họ vẫn chưa hết thèm thuồng.   </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131</cp:revision>
  <dcterms:created xsi:type="dcterms:W3CDTF">2021-12-05T01:20:54Z</dcterms:created>
  <dcterms:modified xsi:type="dcterms:W3CDTF">2025-02-12T11:01:56Z</dcterms:modified>
</cp:coreProperties>
</file>