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11" r:id="rId6"/>
    <p:sldId id="275" r:id="rId7"/>
    <p:sldId id="312" r:id="rId8"/>
    <p:sldId id="278" r:id="rId9"/>
    <p:sldId id="284" r:id="rId10"/>
    <p:sldId id="282" r:id="rId11"/>
    <p:sldId id="283" r:id="rId12"/>
    <p:sldId id="306" r:id="rId13"/>
    <p:sldId id="313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0F7DD-C742-4FE8-8BD7-0DBDA847A7CE}"/>
              </a:ext>
            </a:extLst>
          </p:cNvPr>
          <p:cNvSpPr txBox="1"/>
          <p:nvPr/>
        </p:nvSpPr>
        <p:spPr>
          <a:xfrm>
            <a:off x="2136296" y="3231008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216D8-F858-4DEB-9C7F-30C67834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513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45E5C-817D-47A6-9D74-468EBA51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6" y="214270"/>
            <a:ext cx="919795" cy="9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433679" y="39252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06347" y="1315712"/>
            <a:ext cx="87313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Đức Giê-su Ki-tô vẫn là một, hôm qua cũng như hôm nay, và như vậy mãi đến muôn đời.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0F7DD-C742-4FE8-8BD7-0DBDA847A7CE}"/>
              </a:ext>
            </a:extLst>
          </p:cNvPr>
          <p:cNvSpPr txBox="1"/>
          <p:nvPr/>
        </p:nvSpPr>
        <p:spPr>
          <a:xfrm>
            <a:off x="2136296" y="3231008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216D8-F858-4DEB-9C7F-30C67834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513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45E5C-817D-47A6-9D74-468EBA51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6" y="214270"/>
            <a:ext cx="919795" cy="9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510134" y="1477553"/>
            <a:ext cx="8423474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Xi-on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723645" y="42974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577336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Israel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64816" y="4454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Ds 6, 22-27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64816" y="2752280"/>
            <a:ext cx="8892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Dân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Số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98" y="3398611"/>
            <a:ext cx="3576797" cy="192893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467051" y="1868809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Ơn phù hộ chúng ta ở nơi danh Chúa, là Đấng dựng nên cả đất trời.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120,1-2.3-4.5-6.7-8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577336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“Thần trí, linh hồn và thể xác anh em được gìn giữ cho tới ngày Chúa đến”.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64816" y="4454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1 Tx 5, 16-24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64816" y="2650696"/>
            <a:ext cx="8892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Trích thư thứ nhất của Thánh Phaolô Tông đồ gửi tín hữu Thêxalônica.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62" y="3514833"/>
            <a:ext cx="2937418" cy="15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457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15431" y="160806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760314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Lạy Chúa là Thiên Chúa Israel tổ phụ chúng con, Chúa đáng được chúc tụng; mọi tạo vật trên trời dưới đất đều là của Chúa. –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0F7DD-C742-4FE8-8BD7-0DBDA847A7CE}"/>
              </a:ext>
            </a:extLst>
          </p:cNvPr>
          <p:cNvSpPr txBox="1"/>
          <p:nvPr/>
        </p:nvSpPr>
        <p:spPr>
          <a:xfrm>
            <a:off x="2136296" y="3231008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216D8-F858-4DEB-9C7F-30C67834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513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45E5C-817D-47A6-9D74-468EBA51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6" y="214270"/>
            <a:ext cx="919795" cy="919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86F59-9CEA-42DA-A8AD-8D34BFBB5AB8}"/>
              </a:ext>
            </a:extLst>
          </p:cNvPr>
          <p:cNvSpPr txBox="1"/>
          <p:nvPr/>
        </p:nvSpPr>
        <p:spPr>
          <a:xfrm>
            <a:off x="4762163" y="89392"/>
            <a:ext cx="4219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Mt 5, 1-10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7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219</Words>
  <Application>Microsoft Office PowerPoint</Application>
  <PresentationFormat>On-screen Show (16:9)</PresentationFormat>
  <Paragraphs>22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69</cp:revision>
  <dcterms:created xsi:type="dcterms:W3CDTF">2018-11-13T15:52:26Z</dcterms:created>
  <dcterms:modified xsi:type="dcterms:W3CDTF">2026-02-07T08:52:39Z</dcterms:modified>
</cp:coreProperties>
</file>