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274" r:id="rId2"/>
    <p:sldId id="257" r:id="rId3"/>
    <p:sldId id="258" r:id="rId4"/>
    <p:sldId id="260" r:id="rId5"/>
    <p:sldId id="275" r:id="rId6"/>
    <p:sldId id="311" r:id="rId7"/>
    <p:sldId id="278" r:id="rId8"/>
    <p:sldId id="282" r:id="rId9"/>
    <p:sldId id="283" r:id="rId10"/>
    <p:sldId id="306" r:id="rId11"/>
    <p:sldId id="312" r:id="rId12"/>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5C5AF8F-DAF5-45F0-B0A4-C01314A482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531"/>
            <a:ext cx="9144000" cy="5159031"/>
          </a:xfrm>
          <a:prstGeom prst="rect">
            <a:avLst/>
          </a:prstGeom>
        </p:spPr>
      </p:pic>
      <p:pic>
        <p:nvPicPr>
          <p:cNvPr id="7" name="Picture 6">
            <a:extLst>
              <a:ext uri="{FF2B5EF4-FFF2-40B4-BE49-F238E27FC236}">
                <a16:creationId xmlns:a16="http://schemas.microsoft.com/office/drawing/2014/main" id="{0A5C283C-8478-4F4F-B6F6-9F1646EA46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984" y="214269"/>
            <a:ext cx="1105509" cy="1105509"/>
          </a:xfrm>
          <a:prstGeom prst="rect">
            <a:avLst/>
          </a:prstGeom>
        </p:spPr>
      </p:pic>
      <p:sp>
        <p:nvSpPr>
          <p:cNvPr id="9" name="TextBox 8">
            <a:extLst>
              <a:ext uri="{FF2B5EF4-FFF2-40B4-BE49-F238E27FC236}">
                <a16:creationId xmlns:a16="http://schemas.microsoft.com/office/drawing/2014/main" id="{F8C05153-4ABC-41F4-AF4E-CA3FA233CAC3}"/>
              </a:ext>
            </a:extLst>
          </p:cNvPr>
          <p:cNvSpPr txBox="1"/>
          <p:nvPr/>
        </p:nvSpPr>
        <p:spPr>
          <a:xfrm>
            <a:off x="2718922" y="293160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VI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7B172D-3B4B-4B31-8844-E74626F7A693}"/>
              </a:ext>
            </a:extLst>
          </p:cNvPr>
          <p:cNvSpPr txBox="1"/>
          <p:nvPr/>
        </p:nvSpPr>
        <p:spPr>
          <a:xfrm>
            <a:off x="1549624" y="1708870"/>
            <a:ext cx="6340110" cy="1200329"/>
          </a:xfrm>
          <a:prstGeom prst="rect">
            <a:avLst/>
          </a:prstGeom>
          <a:noFill/>
        </p:spPr>
        <p:txBody>
          <a:bodyPr wrap="square">
            <a:spAutoFit/>
          </a:bodyPr>
          <a:lstStyle/>
          <a:p>
            <a:pPr algn="ctr"/>
            <a:r>
              <a:rPr lang="en-US" sz="7200" b="1" dirty="0">
                <a:solidFill>
                  <a:srgbClr val="FFFF00"/>
                </a:solidFill>
                <a:effectLst/>
                <a:latin typeface="Arial" panose="020B0604020202020204" pitchFamily="34" charset="0"/>
                <a:cs typeface="Arial" panose="020B0604020202020204" pitchFamily="34" charset="0"/>
              </a:rPr>
              <a:t>CA KẾT LỄ</a:t>
            </a:r>
            <a:endParaRPr lang="en-US" sz="7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48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5C5AF8F-DAF5-45F0-B0A4-C01314A482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531"/>
            <a:ext cx="9144000" cy="5159031"/>
          </a:xfrm>
          <a:prstGeom prst="rect">
            <a:avLst/>
          </a:prstGeom>
        </p:spPr>
      </p:pic>
      <p:pic>
        <p:nvPicPr>
          <p:cNvPr id="7" name="Picture 6">
            <a:extLst>
              <a:ext uri="{FF2B5EF4-FFF2-40B4-BE49-F238E27FC236}">
                <a16:creationId xmlns:a16="http://schemas.microsoft.com/office/drawing/2014/main" id="{0A5C283C-8478-4F4F-B6F6-9F1646EA46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984" y="214269"/>
            <a:ext cx="1105509" cy="1105509"/>
          </a:xfrm>
          <a:prstGeom prst="rect">
            <a:avLst/>
          </a:prstGeom>
        </p:spPr>
      </p:pic>
      <p:sp>
        <p:nvSpPr>
          <p:cNvPr id="9" name="TextBox 8">
            <a:extLst>
              <a:ext uri="{FF2B5EF4-FFF2-40B4-BE49-F238E27FC236}">
                <a16:creationId xmlns:a16="http://schemas.microsoft.com/office/drawing/2014/main" id="{F8C05153-4ABC-41F4-AF4E-CA3FA233CAC3}"/>
              </a:ext>
            </a:extLst>
          </p:cNvPr>
          <p:cNvSpPr txBox="1"/>
          <p:nvPr/>
        </p:nvSpPr>
        <p:spPr>
          <a:xfrm>
            <a:off x="2718922" y="293160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TUẦN VI THƯỜNG NIÊN A</a:t>
            </a:r>
            <a:endParaRPr lang="en-US" sz="2800" b="1" dirty="0">
              <a:solidFill>
                <a:srgbClr val="FFFF00"/>
              </a:solidFill>
            </a:endParaRPr>
          </a:p>
        </p:txBody>
      </p:sp>
    </p:spTree>
    <p:extLst>
      <p:ext uri="{BB962C8B-B14F-4D97-AF65-F5344CB8AC3E}">
        <p14:creationId xmlns:p14="http://schemas.microsoft.com/office/powerpoint/2010/main" val="2935920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661654"/>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Xin Chúa trở thành núi đá cho tôi trú ẩn, trở thành chiến luỹ kiên cố để cứu độ tôi. Bởi Chúa là Đá Tảng, là chiến lũy của tôi, vì uy danh Chúa, Chúa sẽ dìu dắt và hướng dẫn tôi.</a:t>
            </a:r>
            <a:endParaRPr lang="en-US" sz="40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23645" y="-63872"/>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577336"/>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t>
            </a:r>
            <a:r>
              <a:rPr lang="en-US" sz="4400" b="1" i="1" dirty="0" err="1">
                <a:solidFill>
                  <a:schemeClr val="bg1"/>
                </a:solidFill>
                <a:effectLst/>
                <a:latin typeface="Arial" panose="020B0604020202020204" pitchFamily="34" charset="0"/>
              </a:rPr>
              <a:t>Chính</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Thiên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không</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hề</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cám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dỗ</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64816" y="44545"/>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Gc 1, 12-18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433256" y="1971585"/>
            <a:ext cx="8892482" cy="646331"/>
          </a:xfrm>
          <a:prstGeom prst="rect">
            <a:avLst/>
          </a:prstGeom>
          <a:noFill/>
        </p:spPr>
        <p:txBody>
          <a:bodyPr wrap="square">
            <a:spAutoFit/>
          </a:bodyPr>
          <a:lstStyle/>
          <a:p>
            <a:r>
              <a:rPr lang="vi-VN" sz="3600" b="0" i="0" dirty="0">
                <a:solidFill>
                  <a:schemeClr val="bg1"/>
                </a:solidFill>
                <a:effectLst/>
                <a:latin typeface="Arial" panose="020B0604020202020204" pitchFamily="34" charset="0"/>
              </a:rPr>
              <a:t>Trích thư của Thánh Giacôbê Tông đồ.</a:t>
            </a:r>
            <a:endParaRPr lang="en-US" sz="36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6650" y="2783661"/>
            <a:ext cx="4672078" cy="251960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442775" y="220058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phúc thay người được Ngài dạy bảo (c. 12a).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38082" y="1069216"/>
            <a:ext cx="7125036" cy="646331"/>
          </a:xfrm>
          <a:prstGeom prst="rect">
            <a:avLst/>
          </a:prstGeom>
          <a:noFill/>
        </p:spPr>
        <p:txBody>
          <a:bodyPr wrap="square">
            <a:spAutoFit/>
          </a:bodyPr>
          <a:lstStyle/>
          <a:p>
            <a:pPr algn="ctr"/>
            <a:r>
              <a:rPr lang="en-US" sz="3600" b="0" i="0" dirty="0">
                <a:solidFill>
                  <a:schemeClr val="bg1"/>
                </a:solidFill>
                <a:effectLst/>
                <a:latin typeface="Arial" panose="020B0604020202020204" pitchFamily="34" charset="0"/>
              </a:rPr>
              <a:t>Tv 93, 12-13a. 14-15. 18-19</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15431" y="160806"/>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207696" y="768406"/>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 Xin Chúa cho con hiểu đường lối những huấn lệnh của Chúa, và con suy gẫm các điều lạ lùng của Chúa. –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5C5AF8F-DAF5-45F0-B0A4-C01314A482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531"/>
            <a:ext cx="9144000" cy="5159031"/>
          </a:xfrm>
          <a:prstGeom prst="rect">
            <a:avLst/>
          </a:prstGeom>
        </p:spPr>
      </p:pic>
      <p:pic>
        <p:nvPicPr>
          <p:cNvPr id="7" name="Picture 6">
            <a:extLst>
              <a:ext uri="{FF2B5EF4-FFF2-40B4-BE49-F238E27FC236}">
                <a16:creationId xmlns:a16="http://schemas.microsoft.com/office/drawing/2014/main" id="{0A5C283C-8478-4F4F-B6F6-9F1646EA464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984" y="214269"/>
            <a:ext cx="1105509" cy="1105509"/>
          </a:xfrm>
          <a:prstGeom prst="rect">
            <a:avLst/>
          </a:prstGeom>
        </p:spPr>
      </p:pic>
      <p:sp>
        <p:nvSpPr>
          <p:cNvPr id="9" name="TextBox 8">
            <a:extLst>
              <a:ext uri="{FF2B5EF4-FFF2-40B4-BE49-F238E27FC236}">
                <a16:creationId xmlns:a16="http://schemas.microsoft.com/office/drawing/2014/main" id="{F8C05153-4ABC-41F4-AF4E-CA3FA233CAC3}"/>
              </a:ext>
            </a:extLst>
          </p:cNvPr>
          <p:cNvSpPr txBox="1"/>
          <p:nvPr/>
        </p:nvSpPr>
        <p:spPr>
          <a:xfrm>
            <a:off x="2718922" y="293160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PHÚC ÂM: Mc 8, 14-21</a:t>
            </a:r>
            <a:endParaRPr lang="en-US" sz="2800" b="1" dirty="0">
              <a:solidFill>
                <a:srgbClr val="FFFF00"/>
              </a:solidFill>
            </a:endParaRPr>
          </a:p>
        </p:txBody>
      </p:sp>
    </p:spTree>
    <p:extLst>
      <p:ext uri="{BB962C8B-B14F-4D97-AF65-F5344CB8AC3E}">
        <p14:creationId xmlns:p14="http://schemas.microsoft.com/office/powerpoint/2010/main" val="113578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433679" y="392522"/>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315712"/>
            <a:ext cx="8731305" cy="2800767"/>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Họ đã ăn no phỉ hoàn toàn, và Chúa đã cho họ thoả lòng ao ước, nhưng họ vẫn chưa hết thèm thuồng.</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840</TotalTime>
  <Words>188</Words>
  <Application>Microsoft Office PowerPoint</Application>
  <PresentationFormat>On-screen Show (16:9)</PresentationFormat>
  <Paragraphs>17</Paragraphs>
  <Slides>11</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Albany</vt:lpstr>
      <vt:lpstr>Arial</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2026-02-07T22:29:41Z</dcterms:modified>
</cp:coreProperties>
</file>