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3" r:id="rId7"/>
    <p:sldId id="278" r:id="rId8"/>
    <p:sldId id="282" r:id="rId9"/>
    <p:sldId id="283" r:id="rId10"/>
    <p:sldId id="304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4E6BA5-80FB-4499-9295-7E44B7898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4"/>
            <a:ext cx="9200645" cy="51388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F14013-C024-4384-A218-A49558850212}"/>
              </a:ext>
            </a:extLst>
          </p:cNvPr>
          <p:cNvSpPr txBox="1"/>
          <p:nvPr/>
        </p:nvSpPr>
        <p:spPr>
          <a:xfrm>
            <a:off x="2273459" y="3481862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V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E21FD0-2265-4092-939A-CF8616380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0" y="165718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4E6BA5-80FB-4499-9295-7E44B7898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4"/>
            <a:ext cx="9200645" cy="51388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F14013-C024-4384-A218-A49558850212}"/>
              </a:ext>
            </a:extLst>
          </p:cNvPr>
          <p:cNvSpPr txBox="1"/>
          <p:nvPr/>
        </p:nvSpPr>
        <p:spPr>
          <a:xfrm>
            <a:off x="2273459" y="3481862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V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E21FD0-2265-4092-939A-CF8616380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0" y="165718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163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203821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cứu trợ tôi, đã đưa tôi đến chỗ thênh thang rộng rãi, và đã cứu sống tôi, bởi vì Người thương tôi.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919057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Chuyên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giữ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điều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răn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lễ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tế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pl-PL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Hc 35, 1-15 (Gr 1-12)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8" y="2534960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Huấn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009" y="3163986"/>
            <a:ext cx="3901914" cy="2104266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Ai đi đường ngay thẳng, Ta chỉ cho thấy ơn Thiên Chúa cứu độ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49, 5-6. 7-8. 14 và 23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Xin Chúa cho con hiểu đường lối những huấn lệnh của Chúa, và con suy gẫm các điều lạ lùng của Chúa.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4E6BA5-80FB-4499-9295-7E44B7898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4"/>
            <a:ext cx="9200645" cy="51388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F14013-C024-4384-A218-A49558850212}"/>
              </a:ext>
            </a:extLst>
          </p:cNvPr>
          <p:cNvSpPr txBox="1"/>
          <p:nvPr/>
        </p:nvSpPr>
        <p:spPr>
          <a:xfrm>
            <a:off x="2289643" y="3360482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Mc 10, 28-31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E21FD0-2265-4092-939A-CF8616380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0" y="165718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888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171366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huệ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khen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Tối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Cao.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176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63</cp:revision>
  <dcterms:created xsi:type="dcterms:W3CDTF">2018-11-13T15:52:26Z</dcterms:created>
  <dcterms:modified xsi:type="dcterms:W3CDTF">2026-05-18T09:43:14Z</dcterms:modified>
</cp:coreProperties>
</file>