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3" r:id="rId7"/>
    <p:sldId id="278" r:id="rId8"/>
    <p:sldId id="282" r:id="rId9"/>
    <p:sldId id="283" r:id="rId10"/>
    <p:sldId id="30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E6BA5-80FB-4499-9295-7E44B789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4"/>
            <a:ext cx="9200645" cy="5138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F14013-C024-4384-A218-A49558850212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E21FD0-2265-4092-939A-CF8616380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E6BA5-80FB-4499-9295-7E44B789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4"/>
            <a:ext cx="9200645" cy="5138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F14013-C024-4384-A218-A49558850212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E21FD0-2265-4092-939A-CF8616380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6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716756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tuyên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báo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sủng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vậy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vọng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10-16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3420681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</a:t>
            </a:r>
            <a:endParaRPr lang="en-US" sz="4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 Phêrô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16" y="3654365"/>
            <a:ext cx="2761284" cy="148913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Chúa đã công bố ơn cứu độ của Người (c. 2a).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736376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 1. 2-3ab. 3c-4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Xin Chúa cho con hiểu đường lối những huấn lệnh của Chúa, và con suy gẫm các điều lạ lùng của Chúa.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E6BA5-80FB-4499-9295-7E44B789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4"/>
            <a:ext cx="9200645" cy="5138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F14013-C024-4384-A218-A49558850212}"/>
              </a:ext>
            </a:extLst>
          </p:cNvPr>
          <p:cNvSpPr txBox="1"/>
          <p:nvPr/>
        </p:nvSpPr>
        <p:spPr>
          <a:xfrm>
            <a:off x="2289643" y="3360482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Mc 10, 28-31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E21FD0-2265-4092-939A-CF8616380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88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189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64</cp:revision>
  <dcterms:created xsi:type="dcterms:W3CDTF">2018-11-13T15:52:26Z</dcterms:created>
  <dcterms:modified xsi:type="dcterms:W3CDTF">2026-05-21T09:40:53Z</dcterms:modified>
</cp:coreProperties>
</file>