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0" r:id="rId7"/>
    <p:sldId id="278" r:id="rId8"/>
    <p:sldId id="282" r:id="rId9"/>
    <p:sldId id="283" r:id="rId10"/>
    <p:sldId id="306" r:id="rId11"/>
    <p:sldId id="321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168D88-8BB4-473A-8C90-8DA124400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20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7634FE-46C1-4E34-A536-43196D01E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4" y="214269"/>
            <a:ext cx="1105509" cy="110550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B5F713-4C07-40B6-9A02-914F48F4E508}"/>
              </a:ext>
            </a:extLst>
          </p:cNvPr>
          <p:cNvSpPr txBox="1"/>
          <p:nvPr/>
        </p:nvSpPr>
        <p:spPr>
          <a:xfrm>
            <a:off x="3411741" y="3195307"/>
            <a:ext cx="4380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SAU LỄ TRO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168D88-8BB4-473A-8C90-8DA124400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20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7634FE-46C1-4E34-A536-43196D01E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4" y="214269"/>
            <a:ext cx="1105509" cy="110550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B5F713-4C07-40B6-9A02-914F48F4E508}"/>
              </a:ext>
            </a:extLst>
          </p:cNvPr>
          <p:cNvSpPr txBox="1"/>
          <p:nvPr/>
        </p:nvSpPr>
        <p:spPr>
          <a:xfrm>
            <a:off x="3411741" y="3195307"/>
            <a:ext cx="4380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SAU LỄ TRO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2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830997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 fontAlgn="base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nhậm lời chúng tôi, vì Chúa từ bi lân tuất; lạy Chúa, xin đoái nhìn đến chúng tôi theo lượng từ bi của Chúa.</a:t>
            </a:r>
            <a:endParaRPr lang="vi-VN" sz="4400" b="1" i="0" dirty="0">
              <a:solidFill>
                <a:schemeClr val="bg1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39829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“Ngươi hãy ca tụng Chúa khi ngươi bỏ đường lối của ngươi”.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dirty="0">
                <a:solidFill>
                  <a:schemeClr val="bg1"/>
                </a:solidFill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58, 9b-14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64816" y="2663310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ISaia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729" y="3309641"/>
            <a:ext cx="3906827" cy="210691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53168" y="1915605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dạy con đường lối Chúa, để con sống theo chân lý của Ngài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38082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85, 1-2. 3-4. 5-6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811563" y="387383"/>
            <a:ext cx="75208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</a:t>
            </a:r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xướng</a:t>
            </a:r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trước</a:t>
            </a:r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799" y="1512875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Người ta sống không nguyên bởi bánh, nhưng bởi mọi lời do miệng Thiên Chúa phán ra.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168D88-8BB4-473A-8C90-8DA124400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20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7634FE-46C1-4E34-A536-43196D01E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4" y="214269"/>
            <a:ext cx="1105509" cy="110550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B5F713-4C07-40B6-9A02-914F48F4E508}"/>
              </a:ext>
            </a:extLst>
          </p:cNvPr>
          <p:cNvSpPr txBox="1"/>
          <p:nvPr/>
        </p:nvSpPr>
        <p:spPr>
          <a:xfrm>
            <a:off x="3411741" y="3195307"/>
            <a:ext cx="4380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Lc 5, 27-32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5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392522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194209" y="1696038"/>
            <a:ext cx="876367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chúng tôi đường đi của Chúa và xin dạy chúng tôi về lối bước của Ngài.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162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76</cp:revision>
  <dcterms:created xsi:type="dcterms:W3CDTF">2018-11-13T15:52:26Z</dcterms:created>
  <dcterms:modified xsi:type="dcterms:W3CDTF">2026-02-10T22:49:48Z</dcterms:modified>
</cp:coreProperties>
</file>