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3" r:id="rId7"/>
    <p:sldId id="278" r:id="rId8"/>
    <p:sldId id="282" r:id="rId9"/>
    <p:sldId id="283" r:id="rId10"/>
    <p:sldId id="306" r:id="rId11"/>
    <p:sldId id="324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9FFFF2-A4A3-41F1-A8E8-653BD2A81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5F29DD5-5C35-483E-AC55-5E5A4E5F7682}"/>
              </a:ext>
            </a:extLst>
          </p:cNvPr>
          <p:cNvSpPr txBox="1"/>
          <p:nvPr/>
        </p:nvSpPr>
        <p:spPr>
          <a:xfrm>
            <a:off x="1661909" y="330658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548DC9-A5A7-4B49-9F71-043BBC5414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00" y="384203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9FFFF2-A4A3-41F1-A8E8-653BD2A81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5F29DD5-5C35-483E-AC55-5E5A4E5F7682}"/>
              </a:ext>
            </a:extLst>
          </p:cNvPr>
          <p:cNvSpPr txBox="1"/>
          <p:nvPr/>
        </p:nvSpPr>
        <p:spPr>
          <a:xfrm>
            <a:off x="1661909" y="330658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548DC9-A5A7-4B49-9F71-043BBC5414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00" y="384203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49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1770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 pháp Chúa toàn thiện, hoán cải tâm hồn, chứng tích đáng tin, soi sáng những người mê muội.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44373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“Ðể ngươi trở thành dân thánh của Chúa là Thiên Chúa ngươi”.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93291" y="255454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Ðnl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26, 16-19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19972" y="2966924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Ðệ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Nhị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064" y="3527020"/>
            <a:ext cx="2863416" cy="154421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86131" y="1992549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118, 1-2. 4-5. 7-8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66443" y="516856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375310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 ngươi hãy tìm điều lành, chớ đừng tìm điều dữ, để các ngươi được sống và Chúa sẽ ở cùng các ngươi.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9FFFF2-A4A3-41F1-A8E8-653BD2A81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5F29DD5-5C35-483E-AC55-5E5A4E5F7682}"/>
              </a:ext>
            </a:extLst>
          </p:cNvPr>
          <p:cNvSpPr txBox="1"/>
          <p:nvPr/>
        </p:nvSpPr>
        <p:spPr>
          <a:xfrm>
            <a:off x="1661909" y="3306585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Mt 5, 43-48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548DC9-A5A7-4B49-9F71-043BBC5414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00" y="384203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05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25587" y="161841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420908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“Các ngươi hãy nên trọn lành như Cha các ngươi ở trên trời là Đấng trọn lành”.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160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77</cp:revision>
  <dcterms:created xsi:type="dcterms:W3CDTF">2018-11-13T15:52:26Z</dcterms:created>
  <dcterms:modified xsi:type="dcterms:W3CDTF">2026-02-18T12:15:59Z</dcterms:modified>
</cp:coreProperties>
</file>