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8" r:id="rId11"/>
    <p:sldId id="1046" r:id="rId12"/>
    <p:sldId id="346" r:id="rId13"/>
    <p:sldId id="445" r:id="rId14"/>
    <p:sldId id="107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D2300A0-290D-4500-BDCD-937E6676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5146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BCDAA0-7FD7-4D13-BA1B-A50936D48FBF}"/>
              </a:ext>
            </a:extLst>
          </p:cNvPr>
          <p:cNvSpPr txBox="1"/>
          <p:nvPr/>
        </p:nvSpPr>
        <p:spPr>
          <a:xfrm>
            <a:off x="1066800" y="3486150"/>
            <a:ext cx="730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75C7A6-DB15-4CB6-A953-652831225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D2300A0-290D-4500-BDCD-937E6676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5146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BCDAA0-7FD7-4D13-BA1B-A50936D48FBF}"/>
              </a:ext>
            </a:extLst>
          </p:cNvPr>
          <p:cNvSpPr txBox="1"/>
          <p:nvPr/>
        </p:nvSpPr>
        <p:spPr>
          <a:xfrm>
            <a:off x="1066800" y="3486150"/>
            <a:ext cx="730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75C7A6-DB15-4CB6-A953-652831225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229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hắt hủi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2095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5714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Cr 12, 1-10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2948"/>
            <a:ext cx="4419601" cy="2298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76200" y="613247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khoe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khoang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yếu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đuối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2400" y="1892619"/>
            <a:ext cx="8435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514349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88, 4-5. 29-30. 31-32. 33-34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Ðời đời Ta sẽ dành cho người lòng sủng ái (c. 29a).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Người ta sống không nguyên bởi bánh, nhưng bởi mọi lời do miệng Thiên Chúa phán ra.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D2300A0-290D-4500-BDCD-937E6676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5146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BCDAA0-7FD7-4D13-BA1B-A50936D48FBF}"/>
              </a:ext>
            </a:extLst>
          </p:cNvPr>
          <p:cNvSpPr txBox="1"/>
          <p:nvPr/>
        </p:nvSpPr>
        <p:spPr>
          <a:xfrm>
            <a:off x="3048000" y="3486150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 Mt 6, 24-34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75C7A6-DB15-4CB6-A953-652831225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vi-VN" sz="4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191</Words>
  <Application>Microsoft Office PowerPoint</Application>
  <PresentationFormat>On-screen Show (16:9)</PresentationFormat>
  <Paragraphs>21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nghe tiếng tôi kêu cầu. Lạy Chúa là Đấng cứu độ tôi, Chúa là Đấng phù trợ tôi, xin đừng bỏ rơi và hắt hủi tôi.</vt:lpstr>
      <vt:lpstr>PowerPoint Presentation</vt:lpstr>
      <vt:lpstr> Tv 88, 4-5. 29-30. 31-32. 33-34 Ðáp:  Ðời đời Ta sẽ dành cho người lòng sủng ái (c. 29a).</vt:lpstr>
      <vt:lpstr>Alleluia, alleluia! – Người ta sống không nguyên bởi bánh, nhưng bởi mọi lời do miệng Thiên Chúa phán ra. – Alleluia.</vt:lpstr>
      <vt:lpstr>PowerPoint Presentation</vt:lpstr>
      <vt:lpstr>PowerPoint Presentation</vt:lpstr>
      <vt:lpstr>Có một điều tôi xin Chúa, một điều tôi kiếm tìm, đó là tôi được cư ngụ trong nhà Chúa suốt đời tôi.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150</cp:revision>
  <dcterms:created xsi:type="dcterms:W3CDTF">2021-12-05T01:20:54Z</dcterms:created>
  <dcterms:modified xsi:type="dcterms:W3CDTF">2025-06-13T08:57:16Z</dcterms:modified>
</cp:coreProperties>
</file>